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2809" r:id="rId3"/>
    <p:sldId id="2982" r:id="rId4"/>
    <p:sldId id="1863" r:id="rId5"/>
    <p:sldId id="2865" r:id="rId6"/>
    <p:sldId id="2710" r:id="rId7"/>
    <p:sldId id="2981" r:id="rId8"/>
    <p:sldId id="2818" r:id="rId9"/>
    <p:sldId id="2989" r:id="rId10"/>
    <p:sldId id="2996" r:id="rId11"/>
    <p:sldId id="2990" r:id="rId12"/>
    <p:sldId id="2802" r:id="rId13"/>
    <p:sldId id="2993" r:id="rId14"/>
    <p:sldId id="2994" r:id="rId15"/>
    <p:sldId id="2997" r:id="rId16"/>
    <p:sldId id="2991" r:id="rId17"/>
    <p:sldId id="2744" r:id="rId18"/>
    <p:sldId id="2208" r:id="rId19"/>
    <p:sldId id="1833" r:id="rId20"/>
    <p:sldId id="2998" r:id="rId21"/>
    <p:sldId id="1838" r:id="rId22"/>
    <p:sldId id="2215" r:id="rId23"/>
    <p:sldId id="2757" r:id="rId24"/>
    <p:sldId id="2999" r:id="rId25"/>
    <p:sldId id="1719" r:id="rId26"/>
    <p:sldId id="2625" r:id="rId27"/>
    <p:sldId id="2626" r:id="rId28"/>
    <p:sldId id="1855" r:id="rId29"/>
    <p:sldId id="3000" r:id="rId30"/>
    <p:sldId id="2983" r:id="rId31"/>
    <p:sldId id="2995" r:id="rId32"/>
    <p:sldId id="2045" r:id="rId33"/>
    <p:sldId id="3001" r:id="rId34"/>
    <p:sldId id="2984" r:id="rId35"/>
    <p:sldId id="2985" r:id="rId36"/>
    <p:sldId id="2945" r:id="rId37"/>
    <p:sldId id="2986" r:id="rId38"/>
    <p:sldId id="2951" r:id="rId39"/>
    <p:sldId id="2956" r:id="rId40"/>
    <p:sldId id="2957" r:id="rId41"/>
    <p:sldId id="28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6237"/>
  </p:normalViewPr>
  <p:slideViewPr>
    <p:cSldViewPr snapToGrid="0" snapToObjects="1">
      <p:cViewPr varScale="1">
        <p:scale>
          <a:sx n="86" d="100"/>
          <a:sy n="86" d="100"/>
        </p:scale>
        <p:origin x="129" y="3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5/15/2024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48:28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25731 1432 21183 0,'0'-2'1888'0,"-2"-2"-1504"0,2-1-384 0,-4-1 0 0,0 0 2240 0,3 3 384 0,-3 3 80 0,2-6 16 0,0 2-224 0,0-3-32 0,-3-1-16 0,-3-1 0 0,2-4-1440 0,-3 1-304 0,-2 3-48 0,1 0-16 0,1 1-80 0,-4 1-32 0,0-1 0 0,1-1 0 0,-3 3-208 0,-2-5-32 0,2 7-16 0,0-5 0 0,0 5-144 0,0 0-128 0,-2 2 144 0,0 2-144 0,-5 6 0 0,1 1 0 0,-3 8 0 0,1 4 0 0,-1 6 0 0,1-1 0 0,4 6 0 0,-1 8 0 0,-1 5-160 0,2 6 32 0,2 7 0 0,2 0 0 0,6 1-64 0,7-5 0 0,2-5 0 0,0-47 0 0,17 72-160 0,-17-72-32 15,0 0-16-15,60 66 0 16,-60-66-96-16,0 0-16 0,92 24 0 0,-92-24 0 16,68-11-464-16,-38-2-112 0,6-4 0 0,-3-4-16 15,3-3-560-15,-2-3-128 0,-6 1 0 0,-5 7-16 16,-3-5 544-16,-1 5 112 0,-6 0 32 0,-7 4 0 0,0-2 1120 0,-3 6 288 15,-1 2 32-15,-4 3 0 0,2-3 1856 0,-5 5 384 16,-3 2 80-16,3 2 16 0,-1 0-1056 0,2 6-192 16,-1-3-64-16,5 7 0 0,-4 1-768 0,4 0-144 15,4 6-48-15,-4-2 0 0,0-15-128 0,0 0-48 16,0 0 0-16,0 0 0 0,43 81 704 0,-43-81 144 0,0 0 32 0,0 0 0 31,0 0-1744-31,64 64-352 0,-64-64-64 0,0 0-16 16,0 0 384-16,0 0 64 0,75 62 0 0,-75-62-18224 0</inkml:trace>
  <inkml:trace contextRef="#ctx0" brushRef="#br0" timeOffset="300.11">26312 1483 22111 0,'-16'-8'1968'0,"11"6"-1584"0,-5 2-384 0,7-5 0 0,3 3 3088 0,0 0 544 16,0 2 96-16,0-4 32 0,3 2-1312 0,-1-2-256 16,6 1-48-16,-3-5-16 0,9 4-1248 0,3-3-256 15,5 1-48-15,3 1-16 0,-25 5-176 0,58-12-48 16,-58 12 0-16,71-7 0 0,-71 7-336 0,68-4 0 15,-68 4 0-15,66-2 0 16,-66 2-688-16,0 0-96 0,86 6-32 0,-86-6 0 16,0 0-672-16,0 0-144 0</inkml:trace>
  <inkml:trace contextRef="#ctx0" brushRef="#br0" timeOffset="503.06">26571 1261 21183 0,'-15'6'944'0,"9"-5"192"0,-3 3-912 0,1 0-224 0,6-2 0 0,-1 0 0 16,3 3 3504-16,-4 1 656 0,2 3 128 0,-6 6 16 15,7 4-2112-15,-5 6-416 0,2 5-96 0,4 4-16 16,4-3-960-16,-4-31-192 0,6 62-32 0,-6-62-16 16,15 55-464-16,-15-55 0 0,0 0 0 0,30 81 0 31,-30-81-864-31,0 0-64 0,37 71-16 0,-37-71-17744 0</inkml:trace>
  <inkml:trace contextRef="#ctx0" brushRef="#br0" timeOffset="1084.54">26682 1236 7359 0,'7'-20'656'0,"-1"9"-528"0,0-3-128 0,-3 5 0 16,3 3 2304-16,-6 3 448 0,4 1 64 0,1-4 32 16,1-3 1168-16,7-1 224 0,-3-3 48 0,5 2 16 15,-4 3-1952-15,2 6-400 0,-13 2-80 0,0 0-16 16,0 0-1120-16,0 0-224 0,0 0-64 0,66 55 0 16,-66-55-96-16,0 0-32 0,20 75 0 0,-16-41 0 15,-4 0-16-15,0 3-16 0,-4 12 0 0,-5 4 0 16,-6-1-96-16,0 7 0 0,-4 3-16 0,-5-8 0 15,-4 3-48-15,-1-9 0 0,-1-1 0 0,2-9 0 16,0-4-128-16,3-2 0 0,-5 0 0 0,-2-4 128 16,8-4-128-16,-6-3 0 0,2-2 0 0,3-6 0 15,-1-2 0-15,5-7 0 0,-1-4 0 0,5-4 0 0,-2-7-144 16,4-4-16-16,-2-9 0 0,2-5 0 0,4-4-64 0,1-11-16 16,-5-5 0-16,6-7 0 0,0 3-16 0,1-5 0 15,2 6 0-15,-3-14 0 0,3-2 128 0,-3 0 128 16,5 10-208-16,4 7 80 0,4 8 128 0,0 9 0 15,1 4 0-15,5 6-128 0,-1 3 128 0,3 4 0 16,1 2 0-16,2 2 0 0,3 2 256 0,3 1 0 16,2 5-16-16,-23 5 0 0,0 0-240 0,82 0 144 15,-82 0-144-15,0 0 128 16,96 21-464-16,-96-21-112 0,0 0 0 0,96 43-18240 0</inkml:trace>
  <inkml:trace contextRef="#ctx0" brushRef="#br0" timeOffset="1635.71">27383 827 28559 0,'0'-2'1264'0,"-4"-2"272"0,4 4-1232 0,-2 0-304 0,2 0 0 0,0 4 0 0,0-2 2656 0,0 2 480 0,-4 5 80 0,4 8 32 0,-3 5-1712 0,1 12-352 0,-2 8-64 0,0 1-16 0,-1 4-176 0,-1 2-32 0,0 3-16 0,3-3 0 0,-3 8-288 0,2-3-48 0,4-1-16 0,-4 3 0 0,4 2-528 0,4-3 0 0,-4 5 0 0,4-6 0 0,-4-1-304 0,2-6-112 0,-2-47-32 0,-2 77 0 0,2-49-448 0,0-28-80 0,0 43-32 0,-4-31 0 0,8-5 352 0,-4-1 64 0,0-2 16 0,2-4 0 0,2-4 160 0,5-4 32 0,-3-3 16 0,7-4 0 0,2-4 144 0,0-3 32 0,4 1 0 0,3-2 0 0,-1 3 352 0,1-3 80 0,-1 4 16 0,2 3 0 0,1 2 128 0,0 3 16 16,5 2 16-16,-29 9 0 0,52-10-16 0,-52 10 0 15,0 0 0-15,74 6 0 0,-74-6-112 0,0 0-32 16,0 0 0-16,0 0 0 0,77 71 0 0,-77-71 0 15,0 0 0-15,3 68 0 0,-6-47 0 0,-3 1 0 0,-3-1 0 16,-1 1 0-16,1-1-16 0,-6 2-16 0,2-4 0 0,-2-3 0 16,-4 1-224-16,0 0 144 0,-2 0-144 0,-1-7 128 15,1 1-128-15,2-6 0 0,-3 3 0 0,1-8 0 16,-3 0 0-16,-1-6-224 0,6 3 48 0,1-11 16 31,3 3-320-31,-4-8-64 0,4-3-16 0,2-4 0 16,-1-6-32-16,7-2-16 0,3-2 0 0,-2 0 0 15,8 2 0-15,2 4 0 0,2 2 0 0,-1 4 0 0,5 1-1104 0,-1 1-208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05:1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8080 18234 7359 0,'-7'6'656'0,"1"-6"-528"0,1 2-128 0,-1 0 0 0,2 0 1456 0,4 1 256 15,-5-3 48-15,1 2 16 0,-6 0 1536 16,-3-2 304-16,6 2 64 0,-3-4 16 0,1 0-1232 0,5 0-240 16,1-3-48-16,3 1-16 0,3 0-704 0,1-1-144 15,2 1-32-15,3 2 0 0,0-4-528 0,6 4-112 16,-15 2-32-16,0 0 0 0,0 0-128 0,0 0-32 16,115 0 0-16,-115 0 0 0,0 0 0 0,102 10-16 15,-102-10 0-15,0 0 0 0,116 17-112 0,-116-17-32 16,0 0 0-16,128 20 0 0,-128-20-112 0,86 19-32 15,-86-19 0-15,0 0 0 0,121 23 16 0,-121-23 0 16,0 0 0-16,120 17 0 0,-120-17 16 0,0 0 0 16,115 17 0-16,-115-17 0 0,0 0 0 0,122 11 0 15,-122-11 0-15,0 0 0 0,120 9-16 0,-120-9 0 0,0 0 0 0,105 4 0 16,-105-4 0-16,0 0 0 0,0 0 0 0,109 21 0 16,-109-21-160-16,0 0 0 0,0 0 0 0,0 0 128 15,0 0-128-15,0 0 0 0,0 0 144 0,0 0-144 16,92 13 144-16,-88-13-144 0,-2 0 192 0,2-4-192 15,-4 4 160-15,0-2-160 0,0 0 128 0,2 2-128 16,-2 0 0-16,0 0 0 0,0 0 0 0,0 0 0 16,0-2-224-16,0 2-80 0,0 0-16 0,0 0 0 31,0 0-576-31,1-3-128 0,1 1-32 0,4-2-19680 0</inkml:trace>
  <inkml:trace contextRef="#ctx0" brushRef="#br0" timeOffset="686.69">9894 17765 12895 0,'-6'-4'1152'0,"3"2"-928"0,1 2-224 0,2 0 0 0,0-4 2080 0,-4 2 368 0,-2-2 80 0,-3-5 16 0,0 0 1072 0,3-1 224 0,-2-5 32 0,6 2 16 0,4 7-1952 0,6-3-384 0,1 3-80 0,3-3 0 0,-12 9-768 0,0 0-128 0,0 0-48 0,84-38 0 0,-84 38-16 0,0 0 0 0,87-24 0 0,-87 24 0 0,0 0-128 0,86-43-16 0,-86 43-16 0,51-34 0 0,-51 34-352 0,0 0 144 0,66-43-144 15,-66 43 0-15,0 0 0 0,43-43-192 0,-30 33 0 0,-7 5 0 0,3-5-384 0,-7 6-64 0,2 1 0 0,-4 3-16 16,-4 0-496-16,2 3-80 0,-2 3-32 0,-1 2-16784 0</inkml:trace>
  <inkml:trace contextRef="#ctx0" brushRef="#br0" timeOffset="887.8">10157 17625 3679 0,'-4'14'320'0,"2"-9"-320"0,2-1 0 0,0 2 0 16,0-3 3984-16,0 3 736 0,0 3 144 0,0 3 16 15,2 7 112-15,2 9 32 0,0 0 0 0,1 0 0 16,5 2-3168-16,-1-2-640 0,-3 2-128 0,3 0-32 15,1-1-416-15,-7-1-96 0,5 0-16 0,0-5 0 16,-3-1-336-16,1-3-64 0,1 3 0 0,3-6-128 0,-3 2 0 0,1-3-320 16,-8-15 32-16,0 0 16 15,0 0-480-15,37 47-80 0,-29-43-32 0,-1 2-18064 16</inkml:trace>
  <inkml:trace contextRef="#ctx0" brushRef="#br0" timeOffset="1255.32">10469 17635 26719 0,'-6'5'1184'0,"3"-1"240"0,-1 0-1136 0,2 2-288 0,2-6 0 16,0 3 0-16,0 3 2832 0,0 0 512 0,2 7 112 0,2 2 0 15,1 9-1840-15,1 1-368 0,1-1-80 0,3-1-16 16,-1 1-464-16,1-3-112 0,-3 1 0 0,-7-22-16 15,23 36-304-15,-18-19-48 0,-5-17-16 0,0 0 0 16,0 0-192-16,32 43 0 0,-30-37 0 0,2-1 0 16,0 3 0-16,-4-8-208 0,0 6 64 0,0-6 16 15,-4 0-128-15,4-6-32 0,-4 6 0 0,2-8 0 16,-1 3 96-16,-1-6 32 0,2-3 0 0,-2-1 0 16,2-7 160-16,2-4-160 0,2-1 160 0,2-1-160 15,2-2 160-15,-3 2 0 0,3 0 0 0,3 1 0 16,-3-1 0-16,7 4 0 0,-2-1 0 0,3 1 0 15,1 5 0-15,3 0 0 0,-4 0 0 0,1 4 0 16,0 0-144-16,-2 6 144 0,2 0-160 0,-6 3 160 16,1 2-480-16,-1 4 0 0,0-4 0 0,-1 8 0 15,-1-2-1040-15,-1 6-208 0,0 1-32 0,-1 0-14944 16</inkml:trace>
  <inkml:trace contextRef="#ctx0" brushRef="#br0" timeOffset="2042.85">10892 17548 32255 0,'0'0'1424'0,"0"0"304"0,0 0-1392 0,0 0-336 15,0 0 0-15,0 4 0 0,0-4 1984 0,0 6 336 0,0-2 64 0,2 5 16 16,0 6-1344-16,0-4-272 0,1 4-48 0,-3 2-16 15,6 2-352-15,-2 0-80 0,-2 1-16 16,5-1 0-16,-1 0-272 0,-1 0 0 0,1-2 0 0,2 0 0 16,-3 0 0-16,-1 0 0 0,2-2 0 0,3-4-144 15,-5 6-144-15,1-8-32 0,1 2 0 0,0-1 0 32,-3-1-96-32,1-5-32 0,2-2 0 0,-2-2 0 15,1-2-384-15,-1-6-64 0,-2-3-32 0,2-4 0 16,-3 2-416-16,3-2-96 0,0-8-16 0,2 3 0 0,-6-5-144 15,3-1-16-15,3 5-16 0,-6-1 0 16,4 5 768-16,-2-6 160 0,1 4 16 0,1 3 16 0,2 4 1680 0,-6 5 336 0,2 3 64 0,0-2 0 16,3 3 896-16,-3 3 192 0,2-2 16 0,1 2 16 0,3 5-1312 0,-2-3-256 15,-1 6-48-15,3-1-16 0,-1 1-336 16,-7-8-80-16,0 0-16 0,0 0 0 0,0 0-112 0,0 0-32 16,53 47 0-16,-46-42 0 0,-7-5-144 0,0 0-48 15,0 0 0-15,0 0 0 0,0 0-128 0,0 0 0 16,0 0 0-16,87 25 0 0,-87-25 0 0,0 0 0 15,0 0 0-15,0 0 0 0,68-30 0 0,-68 30-192 16,0 0 64-16,43-38 128 0,-43 38-240 0,30-28 80 16,-15 5 16-16,-2 3 0 0,0-1 0 0,-2 0 0 15,-1 5 0-15,-1-7 0 0,-3 2 144 0,0 3 0 16,-3 3-144-16,1-4 144 0,-4 4 0 0,0 2 0 16,-4 1-144-16,1 3 144 0,1-1 0 0,-8 3 0 0,5-1 0 15,-5 5 0-15,1-1 0 0,-6 2 0 0,2 0-128 0,-6 2 128 16,8 2 0-16,-6 0-192 0,-2 2 192 0,2 1-160 15,-2 1 16-15,0 1 0 0,4 1 0 16,-3 1 0-16,2 3 144 0,0-1-192 0,4-2 192 0,3 3-192 16,0-1 192-16,3 0 0 0,0 0 0 0,4 1 0 15,0 3 0-15,2-4 0 0,0 2 0 0,4-3 0 16,2 1 0-16,0 4 144 0,-6-15 0 0,0 0 0 16,33 52 96-16,-33-52 16 0,0 0 0 0,53 62 0 15,-53-62 112-15,0 0 16 0,68 57 16 0,-68-57 0 16,0 0-32-16,71 39-16 0,-71-39 0 0,0 0 0 15,0 0-96-15,101 25 0 0,-101-25-16 0,0 0 0 16,0 0-64-16,100-21-16 0,-100 21 0 0,0 0 0 16,64-30-160-16,-64 30 128 0,0 0-128 0,53-38 128 0,-53 38-128 15,28-28 0-15,-17 15 0 0,-2-2 0 0,5 2 0 16,-9 0 0-16,3 1 0 0,-3 1 0 0,5 2-320 0,-8-2 0 16,5-1 0-16,-7 5 0 15,6-1-384-15,-6 3-64 0,4-1 0 0,-4-2-12624 16,1 7-2528-16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06:16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25712 12672 20271 0,'-6'-6'1792'0,"5"4"-1424"0,-3 2-368 0,0 0 0 0,2 0 3200 0,2 0 560 0,-4 0 112 0,1 2 32 0,1 0-1040 0,-2 2-208 0,-2 1-32 0,3 3-16 0,1 3-1184 0,2 4-224 0,2 4-48 0,3 9-16 0,3 2-240 0,3 8-64 0,2 5 0 0,2 4 0 0,0 4-656 0,2 9-176 0,4 2 0 0,-2 0 0 0,-4 2 768 0,0-2 112 0,-2 0 16 0,2-8 16 0,-6 3-640 0,1 1-128 0,3 4-16 0,-2 0-128 0,2-4 0 0,-5-11 0 0,5-2 0 0,-7-7-192 0,1-2-368 0,2-4-64 0,-3-4-16 0,-2-4 0 0,2-5-384 0,-5-6-96 16,3-2-16-16,-4-5 0 0,0-2-240 0,0-8-48 0,4-2-16 0,-4-5-18336 15</inkml:trace>
  <inkml:trace contextRef="#ctx0" brushRef="#br0" timeOffset="300.07">26355 12535 23951 0,'-6'-2'2128'0,"2"2"-1696"16,2 0-432-16,2 2 0 0,-1 1 3520 0,1 1 640 15,1 2 112-15,1 7 16 0,2 8-2112 0,2 10-416 16,7 13-96-16,-2 5 0 0,2 7-528 0,6 4-112 16,2 15 0-16,3 6-16 0,4 6-224 0,-5 1-32 0,1-4-16 0,-3-1 0 15,2-6-240-15,-5 4-48 16,3 2-16-16,2-4 0 0,-3-10-432 0,3-7 0 0,-2-4 0 0,-6-11 0 31,3-2-480-31,-18-45-176 0,32 74-48 0,-32-74 0 16,25 52-256-16,-25-52-64 0,0 0-16 0,0 0 0 15,34 57-112-15,-34-57 0 0,0 0-16 0,0 0-18544 0</inkml:trace>
  <inkml:trace contextRef="#ctx0" brushRef="#br0" timeOffset="717.69">27033 12907 37263 0,'-11'9'816'0,"5"-3"160"0,3 3 48 0,-1 0 32 0,2-5-848 0,2 2-208 16,0 0 0-16,0 9 0 0,0 13 1680 0,0 9 304 15,6 7 48-15,3 1 16 0,2 2-880 0,2-2-160 16,0-2-48-16,-13-43 0 0,34 79-288 0,-34-79-64 16,40 77-16-16,-40-77 0 0,43 54-112 0,-43-54-32 15,0 0 0-15,62 47 0 0,-62-47-240 0,0 0-48 16,0 0-16-16,96 10 0 0,-96-10-144 0,49-25 0 0,-25 7 0 0,-1-7 128 16,-4-3-128-16,1-4 0 0,-5-4 0 15,0-3-176 1,-2-4-208-16,-3 1-64 0,-5 3 0 0,-1-3 0 15,-4 7-160-15,-5-3-32 0,-5 10-16 0,1 0 0 16,-6 3 176-16,-2 1 32 0,-4 1 16 0,-7 3 0 0,4 1 160 0,-8 0 16 0,2 4 16 0,-1 4 0 16,-1-2 64-16,8 3 16 0,-4 5 0 0,7 5 0 15,-1 0-96-15,3 2-32 0,4 1 0 0,4 5 0 16,1 3 0-16,6-5 0 0,1 3 0 0,3-1 0 16,3 1-160-1,1 2-16-15,-4-11-16 0,0 0-12032 0,0 0-2400 0</inkml:trace>
  <inkml:trace contextRef="#ctx0" brushRef="#br0" timeOffset="1101.92">27792 12632 38703 0,'-9'10'1712'0,"7"-5"352"0,-3 1-1648 0,1 0-416 15,0-3 0-15,2 1 0 0,2 2 1184 0,-4 5 160 16,1 8 16-16,-3 9 16 0,2 10-288 0,4-5-48 16,0 7-16-16,8 1 0 0,-3 1-288 0,5 3-64 15,5 4-16-15,4-6 0 0,-19-43-160 0,37 82-48 16,-37-82 0-16,43 68 0 0,-43-68-80 0,0 0-32 16,59 51 0-16,-59-51 0 0,0 0-336 0,0 0 144 0,77 11-144 0,-77-11 0 15,0 0 0-15,58-37 0 0,-35 16-160 0,-5-4 160 16,-1 1-320-16,0-8 48 0,-2 2 16 15,-4-4 0 1,3-5-352-16,-9 3-64 0,1-2-16 0,-2 3 0 16,-4 1 192-16,-2 4 48 0,-2 2 0 0,-5 1 0 0,-1 7 288 0,-5 1 160 0,0-2-160 0,-4 4 160 15,-5 2 0-15,-2 0 0 0,-1 4-128 0,-7 0 128 16,6 3-208-16,-6 4 0 0,6 4 0 0,-2 0 0 16,8 4-272-1,-3 4-48-15,6 3-16 0,-1 0 0 0,7 2-208 0,-1-1-32 16,5-3-16-16,3 0-11824 0,5 1-2368 0</inkml:trace>
  <inkml:trace contextRef="#ctx0" brushRef="#br0" timeOffset="5680.04">24062 13437 8287 0,'-4'0'736'0,"2"-2"-592"0,-1 2-144 0,-1 0 0 0,2 0 5808 0,2 2 1120 0,-4 1 240 0,-1-3 32 0,1 4-3552 0,0 6-704 0,-2 1-128 0,1 4-48 0,-1 4-1184 0,6 3-240 0,-4 4-64 0,8 3 0 0,-2 8-400 0,6-1-96 0,-8-36-16 0,33 85 0 0,-12-40-160 0,-21-45-32 0,49 94-16 0,-49-94 0 0,51 79-192 0,-51-79-48 0,49 65 0 0,-49-65 0 0,0 0-144 0,73 53-48 0,-73-53 0 0,0 0 0 0,0 0-128 0,101 6 0 0,-101-6 0 16,66-15 0-16,-66 15 0 0,64-44 0 0,-30 16 0 0,-2-9 0 0,-2-9-192 0,-4-2 16 0,-1 1 16 0,-9 3 0 16,1 1-192-16,-2-4-32 0,-5-4-16 0,-1 8 0 31,-7 6-64-31,2 3-16 0,-10-8 0 0,-1 5 0 0,-5 5 256 0,-10 9 48 0,-3 5 16 0,-3 6 0 15,-6 9 160-15,1 3 0 0,-7 1 0 0,-3 7-128 16,0 5-48-16,-1 2 0 0,7 4 0 0,3 2 0 31,4-1-288-31,-2 7-64 0,6-3-16 0,1 0 0 0,8-1-176 16,2-2-48-16,6-3 0 0,3 1-13008 0,3-4-2608 0</inkml:trace>
  <inkml:trace contextRef="#ctx0" brushRef="#br0" timeOffset="6386.36">21284 13702 24879 0,'-3'-2'2208'0,"-3"-4"-1760"0,2 4-448 0,2 2 0 0,0 0 2496 0,1 0 400 0,-9 2 96 0,-3 0 16 0,-4 2-1072 0,-2 5-208 0,1 10-32 0,-5 5-16 0,4 6-976 0,-1 10-208 0,5 11-48 0,-4 1 0 0,6 6 0 0,1 1 0 0,3 3 0 0,1 9 0 0,7 10-80 0,1 2-32 0,3-4 0 0,9-2 0 0,1-6-16 0,4-9 0 0,5-6 0 0,-22-56 0 16,47 87-96-16,-47-87-32 0,58 58 0 0,-58-58 0 0,0 0-192 0,81 43 144 0,-81-43-144 0,0 0 128 0,92-9-128 0,-92 9 0 0,62-34 0 0,-28 10 0 0,-4-6 0 0,2-8 0 15,-6-5 0-15,-1-4 0 0,-6 2-208 0,-2-2 80 16,-2 0 128-16,-6 0-208 0,0 4-16 0,1 7 0 16,-8-2 0-16,1 3 0 0,-6-3-48 0,-3 4-16 15,-3 2 0-15,-6 6 0 0,-4 5 160 0,0 4 128 16,-5-1-192-16,-1 4 192 0,-3 3-144 0,-2 2 144 0,-4-1 0 16,6 3-144-16,-4-1 144 0,6 5-128 0,3-3 128 15,2 2-128-15,8 2-128 0,-2 0-32 0,6 6 0 0,3 0 0 31,2-2-160-31,4 2-16 0,0-1-16 0,4 3 0 16,2 3-608-16,-1-3-128 0,5 1-32 0,-10-7-10544 0,0 0-2112 0</inkml:trace>
  <inkml:trace contextRef="#ctx0" brushRef="#br0" timeOffset="6648.09">22139 14228 41471 0,'-7'7'1840'0,"5"-3"368"0,2 0-1760 0,-4-2-448 16,4-2 0-16,0 0 0 0,0 2 848 0,0-2 96 15,4 0 16-15,2 0 0 0,-3-2-272 0,7 0-48 16,5-4-16-16,-15 6 0 0,0 0-816 0,0 0-144 15,77-28-48-15,-77 28 0 16,0 0-672-16,81-24-144 0</inkml:trace>
  <inkml:trace contextRef="#ctx0" brushRef="#br0" timeOffset="6799.21">22818 14233 2751 0,'4'0'256'0,"3"0"-256"0,1 0 0 0,-6 0 0 15,5 0 2032-15,3-3 352 0,-10 3 80 0,0 0 16 16,0 0-48-16,95-21 0 0,-95 21 0 0,74-17 0 16,-74 17-1840-16,64-17-368 0,-64 17-80 0,50-28 32 15</inkml:trace>
  <inkml:trace contextRef="#ctx0" brushRef="#br0" timeOffset="7048.76">23404 14089 11967 0,'0'0'528'0,"0"0"112"0,0 0-512 0,0 0-128 0,0 0 0 0,0 0 0 15,0 0 3712-15,0 0 704 0,0 0 128 0,0 0 48 16,77-8-1008-16,-77 8-208 0,0 0-48 0,53-24 0 16,-53 24-2176-16,0 0-448 0,53-25-96 0,-53 25-16 15,0 0-288-15,47-24-64 0,-47 24-16 0,0 0 0 0,0 0-224 0,63-25 0 16,-63 25 0-16,0 0 0 16,0 0-512-16,59-20 16 0,-59 20 0 0,0 0 0 15,0 0-784-15,0 0-144 0,62-19-48 0,-62 19 0 16,0 0-592-16,0 0-128 0,0 0-32 0,0 0 0 15,0 0 880-15,0 0 192 0,0 0 16 0,0 0 16 0,0 0 1376 0,0 0 288 16,0 0 48-16,0 0 16 0,0 0 288 0,0 0 64 16,0 0 16-16,0 0 0 0,0 0-560 0,0 0-112 15,0 0-32-15,0 0-13808 0</inkml:trace>
  <inkml:trace contextRef="#ctx0" brushRef="#br0" timeOffset="12039.96">21899 16582 9215 0,'0'-3'816'0,"-2"1"-656"0,2 2-160 0,-2-4 0 0,2 4 2176 0,0-4 416 0,-4 2 80 0,3-7 16 0,-3 2 1264 0,-2-5 256 0,-1 3 48 0,1-1 16 0,6 5-1696 0,-2 1-336 0,2 2-64 0,0 4 0 0,6 4-160 0,-4 3-32 0,5 4 0 0,-1 2 0 0,3 4-1984 0,4 6-192 0,4 12-128 0,6 10-48 0,1 11 544 0,1 1 96 0,-3 3 32 0,5-2 0 0,1 6-304 0,0 1 160 0,-7-1-160 0,1-4 128 0,-3-8-128 0,0 3 0 0,0-3-192 0,-4-1 192 0,0-4-704 0,-2-8 0 0,-2-5-16 0,2-4 0 0,-2-8-48 0,3-1-16 0,-5-3 0 0,0-6-12464 0,3-13-2480 0</inkml:trace>
  <inkml:trace contextRef="#ctx0" brushRef="#br0" timeOffset="12878.56">22688 16855 12895 0,'-4'6'1152'0,"3"-3"-928"16,1-1-224-16,0 2 0 0,1-4 3136 0,-1 2 592 16,4 2 112-16,-4-4 32 0,6 2-224 0,1 1-64 0,-7-3 0 0,0 0 0 15,0 0-2336-15,0 0-480 16,0 0-80-16,98 0-32 0,-98 0-480 0,0 0-176 15,83-20 0-15,-83 20 144 16,75-25-576-16,-75 25-112 0,90-26-32 0,-90 26 0 16,98-26-1504-16,-98 26-304 0,90-27-64 0,-90 27-16 15,87-22-256-15,-87 22-48 0,86-23-16 0,-86 23 0 16,73-22 528-16,-73 22 96 0,74-27 32 0,-74 27 0 0,79-28-240 0,-79 28-32 16,78-34-16-16,-78 34 0 0,78-28 1184 0,-78 28 224 15,80-34 48-15,-80 34 16 0,81-32 2256 0,-81 32 448 0,64-26 96 0,-64 26 0 16,0 0 864-16,85-34 160 0,-85 34 48 0,0 0 0 15,77-28-16-15,-77 28 0 0,0 0 0 0,0 0 0 16,92-23-784-16,-92 23-144 0,0 0-48 0,0 0 0 16,96-11-752-16,-96 11-160 0,0 0-16 0,0 0-16 15,95-9-592-15,-95 9-112 0,0 0-32 0,0 0 0 0,96-15-256 0,-96 15 0 16,0 0 0-16,0 0 0 0,92-28 0 0,-92 28 0 16,0 0 0-16,62-31 0 0,-62 31 144 15,0 0-144-15,55-28 0 0,-55 28 144 0,0 0-144 0,51-32 0 16,-51 32 0-16,0 0 128 0,0 0-128 0,69-28 0 15,-69 28 0-15,0 0 0 0,0 0 0 0,70-21 128 16,-70 21-128-16,0 0 128 0,0 0-128 0,0 0 0 16,82-15 0-16,-82 15 128 0,0 0-128 0,0 0 0 15,83-13 0-15,-83 13 0 0,0 0 160 0,0 0-160 16,83-19 192-16,-83 19-192 0,0 0 208 0,0 0-64 16,71-28-16-16,-71 28 0 0,0 0-128 0,0 0 0 15,66-35 144-15,-66 35-144 0,0 0 0 0,0 0 0 0,0 0-160 0,0 0 160 31,64-30-704-31,-64 30-16 0,0 0-16 0,0 0-17264 0</inkml:trace>
  <inkml:trace contextRef="#ctx0" brushRef="#br0" timeOffset="13225.78">25768 15498 24879 0,'4'-2'1088'0,"-4"2"256"0,2 0-1088 0,2 0-256 0,-4 0 0 0,0 2 0 0,4 0 3008 0,-3 4 528 0,-1-6 112 0,0 0 32 0,29 49-1776 0,-29-49-368 0,28 56-64 0,-28-56 0 0,37 79-688 0,-16-28-128 0,2 9-16 0,3 7-16 0,6 9-144 0,-4 4-32 0,6 3 0 0,-4-8 0 0,-2-2-128 0,0-9-16 0,-1 2-16 0,-3-8 0 0,2-5-288 0,-7-8 128 0,2-2-128 0,-21-43 0 0,37 62-176 0,-37-62-144 0,0 0-16 0,46 57-16 0,-46-57-512 0,0 0-96 0,0 0-32 0,0 0-18976 0</inkml:trace>
  <inkml:trace contextRef="#ctx0" brushRef="#br0" timeOffset="14269.75">26432 15508 19343 0,'0'-2'1728'0,"-2"2"-1392"0,0 0-336 0,0 0 0 16,2 0 2656-16,0 2 464 0,-4 1 80 0,3 1 32 15,-3 5-368-15,0 8-80 0,4 6-16 0,4 5 0 16,0 2-1808-16,1-7-352 0,-5-6-80 0,4 5-16 16,3 10 0-16,7 23 0 0,4 9 0 0,1 7 0 15,6 0-48-15,-1-9-16 0,-1-3 0 0,-3-11 0 16,1-6-128-16,-21-42-16 0,41 54-16 0,-41-54 0 15,0 0-288-15,0 0 160 0,77 38-160 0,-77-38 128 16,0 0-128-16,0 0 0 0,68-43 0 0,-55 20 0 16,4-7-160-16,0-8 160 0,-8-1-208 0,3-4 80 15,-3-4-112-15,0 4-16 0,-5 7 0 0,2-7 0 16,-2-1-64-16,-8-3-32 0,4 4 0 0,-6 6 0 16,-1 3 48-16,-3 4 16 0,-1 5 0 0,-4-1 0 0,-2 9 96 0,0 0 0 15,-5 6 16-15,1-2 0 0,-5 5 48 0,1 4 0 16,5-1 0-16,-3 5 0 0,4 5-128 0,2-3-32 15,4 6 0-15,-2-1 0 16,6 5-672-16,-1-1-128 0,1 2-16 0,3-2-10560 16,1 3-2112-16</inkml:trace>
  <inkml:trace contextRef="#ctx0" brushRef="#br0" timeOffset="14649.25">27059 15419 26719 0,'-9'6'1184'16,"5"-2"240"-16,-1 1-1136 0,1 1-288 0,4-2 0 0,-4-1 0 0,2 3 2560 0,2 5 448 0,0 12 80 0,0 3 32 0,2 6-1456 0,6 6-304 0,3-3-48 0,2 7-16 0,2-3-672 0,4-1-144 0,-19-38-32 0,28 62 0 0,-28-62-32 0,49 71-16 0,-49-71 0 0,43 60 0 0,-43-60-80 0,0 0 0 0,64 44-16 0,-64-44 0 0,0 0-144 0,0 0-32 0,0 0 0 0,85-30 0 0,-85 30-128 0,28-44 160 0,-13 12-160 0,0-3 160 0,-2-3-160 0,-5-1 0 0,1-1 0 0,-1-3 0 0,-3 5 0 0,-5 1 0 0,-4 3 0 0,3 0 0 15,-7 6-176-15,-3 3 48 0,1 3 0 0,-5 1 0 0,-2 6 0 0,0 2 0 16,-5 4 0-16,1-1 0 0,-3 5-64 0,1-1-16 15,-5 0 0-15,4 3 0 16,3 4-304-16,2-1-64 0,4 4-16 0,-2 0 0 16,6 2-432-16,-2-3-64 0</inkml:trace>
  <inkml:trace contextRef="#ctx0" brushRef="#br0" timeOffset="15237.01">27858 14910 23039 0,'-5'0'2048'0,"5"0"-1648"15,0 2-400-15,0 2 0 0,0-4 2880 0,0 5 512 0,0 5 80 0,1 7 32 0,7 9-1312 0,3 13-256 0,8 14-48 0,5 13-16 0,8 5-896 0,-2 6-176 0,4-7-32 0,-4 1-16 0,2-3-304 0,-3-2-48 0,-3-10-16 0,0-5 0 0,0-1-192 0,-3-12-64 0,-23-38 0 0,39 64 0 0,-39-64-128 0,44 52-256 0,-44-52 64 0,0 0 16 0,0 0-480 0,65 44-112 0,-65-44 0 0,0 0-16 0,0 0-608 0,0 0-112 0</inkml:trace>
  <inkml:trace contextRef="#ctx0" brushRef="#br0" timeOffset="15453.93">28386 14743 14735 0,'-5'0'1312'0,"1"3"-1056"0,4 3-256 0,0 0 0 15,2-1 3776-15,0 3 704 0,0 1 144 0,3 8 32 16,8 15-1344-16,0 11-272 0,8 10-48 0,-2 1-16 15,5 7-1712-15,5-3-352 0,-1 13-64 0,6-3-16 0,-4 1-240 16,0-3-48-16,2-2-16 0,-4-4 0 0,-2-11-224 0,0-2-48 16,-1-2-16-16,-1 2 0 15,-3-2-240-15,2-1 0 0,-3-1-144 0,-20-43 144 16,38 75-624-16,-38-75-16 0,32 62-16 0,-32-62 0 16,24 54-128-16,-24-54-32 0,19 42 0 0,-19-42-18512 0</inkml:trace>
  <inkml:trace contextRef="#ctx0" brushRef="#br0" timeOffset="20145.23">22711 18388 13823 0,'-10'10'1216'0,"3"-10"-960"0,1 5-256 0,1-5 0 0,1 0 2304 0,4 4 432 0,-6-4 80 16,-1 0 0-16,-1 6 992 0,-5-4 192 0,4 0 32 0,-3 0 16 0,9-4-2352 0,-3-2-480 0,6-2-80 0,0 2-32 0,2-1-384 0,3-5-80 0,3 5 0 0,3-5-16 0,2 7-128 0,-1-7-32 0,-12 10 0 0,0 0 0 0,65-34-80 0,-65 34-32 0,0 0 0 0,98-52 0 0,-98 52-32 0,75-40-16 0,-75 40 0 0,81-37 0 0,-81 37-32 0,79-34 0 0,-79 34 0 0,87-30 0 0,-87 30-32 0,0 0-16 0,118-32 0 0,-118 32 0 0,88-23 32 0,-88 23 0 0,0 0 0 0,111-24 0 0,-111 24 32 0,104-21 16 0,-104 21 0 0,112-22 0 0,-112 22 16 0,104-21 16 0,-104 21 0 0,88-15 0 0,-88 15-64 0,0 0-16 0,100-19 0 0,-100 19 0 0,0 0-48 0,101-19-16 0,-101 19 0 0,83-18 0 15,-83 18 32-15,0 0 0 0,118-29 0 0,-118 29 0 16,0 0 48-16,111-24 16 0,-111 24 0 0,0 0 0 16,96-15 144-16,-96 15 16 0,0 0 16 0,96-9 0 15,-96 9-336-15,0 0-128 0,86-15 0 0,-86 15 0 16,0 0 0-16,0 0 0 0,107-25 0 0,-107 25 0 16,0 0 0-16,77-28 0 0,-77 28 0 0,0 0 0 0,0 0 0 0,100-28 0 15,-100 28 0-15,0 0 0 0,0 0 0 0,92-25 0 16,-92 25 0-16,0 0 0 0,0 0 0 0,100-24 0 15,-100 24 0-15,0 0 0 0,0 0 0 0,88-19 0 16,-88 19 0-16,0 0 0 0,0 0 0 0,90-28 0 16,-90 28 0-16,0 0 0 0,0 0 0 0,81-34 0 15,-81 34 0-15,0 0 0 0,0 0 0 0,77-24 0 16,-77 24 0-16,0 0 0 0,0 0 0 0,68-34 0 16,-68 34 0-16,0 0 0 0,0 0 0 0,0 0 0 15,88-32 0-15,-88 32 0 0,0 0 0 0,0 0 0 16,79-32 0-16,-79 32 0 0,0 0 0 0,0 0 0 15,0 0 0-15,79-41 0 0,-79 41 0 0,0 0 0 16,0 0 0-16,71-38 0 0,-71 38 0 0,0 0 0 0,0 0 0 0,62-41 0 16,-62 41 0-16,0 0 0 0,0 0 0 0,77-38 0 15,-77 38 0-15,0 0 0 0,0 0 0 0,59-38 0 16,-50 33 0-16,-9 5 0 0,0 0 0 0,0 0 0 16,0 0 0-16,0 0 0 0,71-32 0 0,-59 30 0 15,1 2 0-15,-4-2 0 0,1 4 0 0,-1-2 0 16,0 0 0-16,-3 2 0 0,3 2 0 0,1-4 0 15,-5 2 0-15,5-1 0 0,-1 1 0 0,-3 2 0 16,1-4 0-16,1 0 0 0,5 2 0 0,-4-2 0 16,1-2 0-16,-1 2 0 0,1 0 0 0,-1 0 0 15,-3-4 0-15,3 2 0 0,-3-1 0 0,-1 3 0 16,3-4 0-16,-2 2 0 0,-3 0 0 0,3 0 0 0,0 2 0 16,-1-4 0-16,-1 4 0 0,0 0 0 0,1 0 0 0,-1 0 0 15,-2 0 0-15,2 0 0 0,0 0 0 16,1 0 0-16,-5-1 0 0,4 1 0 0,2 0 0 0,-6 0 0 15,5 0 0-15,-1-4 0 0,-2 2 0 0,2 0 0 16,-1 0 0-16,3-2 0 0,-2 1 0 0,1 1 0 16,1-6 0-16,-2 6 0 0,1-3 0 0,1 1 0 15,2-2 0-15,-7 1 0 0,3 1 0 0,0-2 0 16,2 3 0-16,-5-3 0 0,7 2 0 0,-6-1 0 16,2 1 0-16,-1 4 0 0,-1-4 0 0,-2 2 0 15,4 2 0-15,-4-4 0 0,4 4 0 0,-4-1 0 16,0 1 0-16,0 0 0 15,0 0-672-15,0 0-128 0,0 1-32 0,0 3 0 16,-4-4-128-16,4 6-16 0,0 3-16 0,-6 2 0 16,-1 6-800-16,-3 4-144 0</inkml:trace>
  <inkml:trace contextRef="#ctx0" brushRef="#br0" timeOffset="22217.86">27056 16885 17503 0,'0'0'1552'0,"-6"2"-1232"0,6 0-320 0,-4-2 0 0,4 2 2320 0,-5-2 416 0,-3 3 80 0,-1-1 0 0,-2 6-64 0,1-6 0 0,1 0-16 0,3-1 0 0,0-1-1344 0,5 0-272 0,-1 4-48 0,2-4-16 0,0-4-496 0,0 4-112 0,3 4 0 0,-1-4-16 0,2 0 16 0,2 0 16 0,-3 2 0 0,3-2 0 0,0 4-16 0,1-4-16 0,5 2 0 0,1 0 0 0,-13-2 48 0,0 0 16 0,0 0 0 0,0 0 0 0,111 2-80 0,-111-2-16 0,0 0 0 0,105-6 0 0,-105 6-112 0,0 0-32 0,126-13 0 0,-126 13 0 16,114-19-96-16,-114 19-32 0,123-26 0 0,-123 26 0 15,118-34 0-15,-118 34 0 0,115-38 0 0,-115 38 0 0,116-34 112 0,-116 34 16 16,109-39 0-16,-109 39 0 0,107-38 0 15,-107 38 0-15,115-39 0 0,-115 39 0 0,111-38-48 0,-111 38 0 16,96-41 0-16,-96 41 0 0,92-41-16 0,-92 41-16 16,90-44 0-16,-90 44 0 0,77-43-16 0,-77 43 0 15,73-47 0-15,-73 47 0 0,77-51 0 0,-77 51 0 16,66-43 0-16,-66 43 0 0,62-51-160 0,-62 51 0 16,64-62 144-16,-34 29-144 0,-4-3 128 0,1 0-128 15,-5 2 128-15,-1-3-128 0,-2-3 0 0,-1-3 144 16,-3 0-144-16,2-6 0 0,-5 8 128 0,1-4-128 15,2-1 0-15,-4-2 0 0,2-1 0 0,0 2 0 16,-3 2 0-16,1 1 0 0,-2-3 0 0,1 2 0 16,-1 2 0-16,-5 0 0 0,2 0 0 0,-3-2-272 15,-1-1 48-15,2 3 16 0,-4 2-48 0,-6 0-16 0,3-6 0 16,-3-6 0-16,-7 4 64 0,0 2 16 0,-4 0 0 16,-2 2 0-16,-4 2 32 0,-1 1 16 0,0 3 0 0,-8 5 0 15,5-3 16-15,-6 7 0 0,4 1 0 0,-4 1 0 16,-5 2 128-16,0 3-192 0,-1-1 192 0,1 5-192 15,-1-2 192-15,-4 3 0 0,-6 1 0 0,-4 2 0 16,0 0 0-16,-9-6 0 0,-1 2 0 0,1 0 0 16,-6 1 0-16,2-3 0 0,-7 0 0 0,-2 4 0 15,3 2-320-15,3 6 0 0,1 5 16 0,2 4 0 16,2 2-80-16,2 6 0 0,10 5-16 0,-1 2 0 16,1 0 80-16,3 4 0 0,2 5 16 0,0-5 0 15,13-2 80-15,-6 1 16 0,1 7 0 0,-8 7 0 16,0-2 64-16,2 4 16 0,2-2 0 0,-1 2 0 0,1-4-32 15,0 3 0-15,0 1 0 0,1-2 0 0,3 6 160 16,-1-4-160-16,3 1 160 0,3-1-160 0,-4 0 160 16,8-6-160-16,2-2 160 0,4 1-160 0,-6 1 160 0,-2 2 0 15,-2 8-144-15,-4-1 144 0,8 1 0 0,2-3-144 16,-2 1 144-16,6 0 0 0,1-2 0 0,0 0-128 16,7-1 128-16,-3-1 0 0,4-3 0 0,-2 1 0 15,6-6 0-15,-4 4 0 0,5-3 0 0,1-3 0 16,-1 3 0-16,3-1 0 0,-1-3 0 0,5 1 0 15,-3-3 0-15,-2 5 0 0,7-3 0 0,-3 2-128 16,-2-3 128-16,6 3 0 0,-4-2-224 0,4 1 64 16,-2-3 16-16,2 2 0 0,2 1 16 0,2 3 0 15,-4 1 0-15,6 2 0 0,-1 0 128 0,3 4 0 16,1 0-144-16,-1 4 144 0,5 0 0 0,2-1 0 0,2-1 0 16,4 0 0-16,-1 0 0 0,-20-34 0 0,43 58 0 0,-43-58 0 15,57 62 0-15,-57-62 0 0,77 68 128 0,-77-68-128 16,81 62 192-16,-81-62-32 0,86 62-16 0,-86-62 0 15,89 64-16-15,-89-64 0 0,84 56 0 0,-84-56 0 16,77 58-128-16,-77-58 0 0,72 49 144 0,-72-49-144 16,0 0 0-16,86 62 0 0,-86-62 0 0,0 0 0 15,73 53 0-15,-73-53 0 0,0 0-192 0,68 52 64 16,-68-52-256 0,0 0-32-16,62 44-16 0,-62-44 0 0,0 0-256 0,62 45-48 0,-62-45-16 15,0 0-18128-15</inkml:trace>
  <inkml:trace contextRef="#ctx0" brushRef="#br0" timeOffset="22801.43">29271 17082 32255 0,'-9'-11'2864'0,"3"4"-2288"0,1 1-576 0,5 2 0 0,0 2 2176 0,-4-5 320 0,-5-4 64 0,-3-14 0 0,3-1-896 0,1-4-176 0,12 5-32 0,0 3-16 0,11 3-496 0,-15 19-112 0,0 0 0 0,62-40-16 0,-62 40-240 0,0 0-64 0,86-11 0 0,-86 11 0 0,0 0-304 0,87 8-64 0,-87-8-16 0,0 0 0 0,0 0-128 0,77 35 0 0,-77-35 0 0,19 30 0 0,-14-11 0 0,-5 2 0 0,0 1-192 0,-7 3 192 0,-1 3-304 15,-1-2 64-15,0 6 16 0,-1-3 0 0,-5-3-64 0,2 0-16 0,-2-1 0 0,2-1 0 0,1-5 112 0,-3-4 32 0,6 4 0 0,-4-8 0 16,7 0 160-16,-1-3-128 0,5-5 128 0,-2-3-128 15,4 2 128-15,4-4-128 0,-2 2 128 0,5-3-128 0,3 1 128 16,-10 2 144-16,0 0-16 0,0 0-128 0,77-25 560 16,-77 25 0-16,0 0 0 0,86-17 0 0,-86 17 32 15,83-11 16-15,-83 11 0 0,86-17 0 0,-86 17-176 0,83-17-48 16,-83 17 0-16,0 0 0 0,94-9-192 0,-94 9-64 16,0 0 0-16,0 0 0 0,0 0 48 0,51 43 0 15,-51-22 0-15,-2 1 0 0,-4 7 112 0,-3 1 32 16,-4 0 0-16,-2 4 0 0,-8 1-128 0,2 5-32 15,-3-3 0-15,-8 3 0 0,2-3-160 0,-4 1 0 16,0 1 0-16,0-8 0 16,6-3-512-16,-4-4-96 0,6 1-16 0,-2-3 0 15,-2-3-672-15,7-4-144 0,4-4-32 0,4-3 0 16,6-3-224-16,3-5-48 0</inkml:trace>
  <inkml:trace contextRef="#ctx0" brushRef="#br0" timeOffset="99225.66">5966 11332 22111 0,'-3'4'1968'0,"-3"-4"-1584"0,2 1-384 0,0-1 0 0,2 0 1920 0,2 4 288 0,-5-4 64 0,-5 4 16 0,-3 4 80 0,-2 1 0 0,0 2 16 0,-2 2 0 0,6 4-1552 0,-4-4-304 0,6 4-64 0,-5 2-16 0,9 0-256 0,-5 3-48 0,5 1-16 0,-3 3 0 0,3-1 0 0,5 3 0 0,-4 6 0 0,4-6 0 0,4 4 16 0,-4 0 0 0,3 5 0 0,3-3 0 0,-2 2-16 0,1 5 0 0,-1 4 0 0,2-1 0 0,-2-12 32 0,1 1 0 0,1 5 0 0,3 5 0 0,-3 0-160 0,1-3 160 0,3 3-160 0,1 0 160 0,-2-9-160 0,1-2 0 0,-10-32 0 0,19 58 128 16,-19-58-128-16,20 53 128 0,-20-53-128 0,25 51 128 0,-25-51-128 15,0 0 160-15,41 75-160 0,-41-75 160 0,0 0-160 0,53 75 192 16,-53-75-192-16,0 0 192 0,49 66-32 0,-49-66 0 16,0 0 0-16,62 69 0 0,-62-69-32 0,0 0 0 15,80 68 0-15,-80-68 0 0,0 0 32 0,89 43 0 16,-89-43 0-16,0 0 0 0,99 30-32 0,-99-30-128 15,0 0 192-15,102 4-64 0,-102-4 48 0,0 0 0 16,105-19 0-16,-105 19 0 0,77-30 16 0,-77 30 16 16,77-35 0-16,-34 14 0 0,-9-2-32 0,4-1-16 15,5-6 0-15,0-4 0 0,0 0 0 0,1 0 0 16,-5 0 0-16,1-7 0 0,-3 2-160 0,1-5 0 16,-3 1 144-16,3 2-144 0,-8 5 0 0,-2-1 144 15,4 1-144-15,-5 0 0 0,-1 0 160 0,-5-1-160 0,1-1 128 16,-5 4-128-16,0 4 128 0,-6-2-128 15,2 6 128-15,-3-2-128 0,-1-4 144 0,-3-2-144 0,3 4 160 16,-5-7-160-16,2 3 192 0,-6 0-48 0,-4 4-16 0,-2 2 0 16,1-2-128-16,-9 1 0 0,-1 1 0 0,-3 0 128 15,-3 0-128-15,-2 0 0 0,-1 1 0 0,0-1 0 16,-5 0 0-16,-5-2 0 0,1 2 0 0,-5-2 0 16,0 3-224-16,3 1-32 0,-3 2 0 0,1 1 0 15,7 8-64-15,-4-4 0 0,-4 0-16 0,-5-1 0 16,3 1 48-16,3 0 16 0,-3 0 0 0,3-3 0 15,-1 3 96-15,3 2 32 0,-3-2 0 0,6 4 0 16,6 0 144-16,-8 2-160 0,-2 0 160 0,0 2-160 16,3 3 160-16,-1 6 0 0,0 2 0 0,-2 2-128 15,1 6 128-15,1 1-128 0,0 0 128 0,2 6-128 0,4-3 128 16,-2 5-208-16,0-2 80 0,-2 3 128 16,2-1-192-16,1 0 192 0,-4-2-160 0,1-1 160 0,7-3-144 15,1 2 144-15,3 2-128 0,-1-2 128 0,7-2 0 0,-1 1 0 16,3-1 0-16,2 4 0 0,2 0 0 0,-1 0 0 15,1 2 0-15,3 0 0 0,-1 0 0 0,1 3 0 16,0-1 0-16,3 6-128 0,-1-3 128 0,2 5 0 16,2 1 0-16,0 0 0 0,0-2 0 0,0 1 0 15,0 3 0-15,0-2 0 0,2-6-208 0,0 3 32 16,0 5 16-16,1-6 0 0,3 4-144 0,-2-7-16 16,1 4-16-16,1-3 0 15,2 3-304-15,-1 3-48 0,3-4-16 0,-1 1-17856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10:15.8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5-15T15:13:16.753"/>
    </inkml:context>
  </inkml:definitions>
  <inkml:trace contextRef="#ctx0" brushRef="#br0">7504 13286 2751 0,'0'0'256'0,"-4"-3"-256"0,4 3 0 0,0 0 0 0,0 0 976 0,0-2 160 0,-4 0 16 0,2 0 16 0,-2-4 816 0,-1 2 176 0,1 1 16 0,-2 1 16 0,3-2 0 0,-1 4 0 0,2-4 0 0,-4 2 0 0,6 2 48 0,-7-3 16 0,1 1 0 0,2 0 0 0,3 0-272 0,-3-2-64 0,4 1-16 0,0 1 0 0,0 2-704 0,0 0-144 0,0 0-32 0,4 0 0 0,-3 3-544 0,7 3-112 0,-2-2-32 0,3 1 0 0,0 1-112 0,1 3-32 0,1-5 0 0,4 4 0 0,2-1 0 0,-17-7-16 0,0 0 0 16,0 0 0-16,0 0 0 0,101 30 0 0,-101-30 0 0,0 0 0 0,0 0 16 0,96 19 0 15,-96-19 0-15,0 0 0 0,0 0 32 0,111 10 16 16,-111-10 0-16,0 0 0 0,0 0 0 0,117 1 0 15,-117-1 0-15,0 0 0 0,103-7-16 0,-103 7 0 16,0 0 0-16,107-19 0 0,-107 19 32 0,81-19 0 16,-81 19 0-16,86-9 0 0,-86 9 32 0,83-11 16 15,-83 11 0-15,0 0 0 0,115-4-32 0,-115 4 0 16,0 0 0-16,97-4 0 0,-97 4-64 0,0 0-16 0,94-2 0 0,-94 2 0 16,0 0-16-16,96-2-16 0,-96 2 0 0,0 0 0 15,83-7 32-15,-83 7 0 31,100-4 0-31,-100 4 0 0,97 2 144 0,-97-2 48 0,0 0 0 0,0 0 0 16,107 9-240-16,-107-9-144 0,0 0 192 0,0 0-192 16,0 0 144-16,0 0-144 0,94 10 0 0,-82-8 144 15,1 0-144-15,-2 1 0 0,2-3 0 0,-3 0 128 16,-1-3-128-16,0 3 0 0,-3 0 0 0,3 3 0 16,-5-3 0-16,2 0 0 0,-2 0 0 0,-3 0 0 15,3 0 0-15,0 0-192 0,-4 2 64 0,2-2 128 16,-2 2-576-16,0 0 0 0,4 2 0 0,-4-2 0 15,-4 1-224-15,4 1-32 0,4 2-16 0,-4-6 0 16,0 3-176-16,0-1-48 0,0 2 0 0,0 0-12864 16,2-2-2576-16</inkml:trace>
  <inkml:trace contextRef="#ctx0" brushRef="#br0" timeOffset="467.57">9234 12251 20271 0,'-9'-10'896'0,"0"9"192"0,3-5-880 0,0 2-208 0,4 4 0 0,1-4 0 0,1 2 1920 0,-4 2 352 0,2-5 64 0,-2 1 16 0,4-2 400 0,0-1 64 0,4 1 32 0,-2 1 0 0,5-3-1504 0,5 6-288 0,1 2-64 0,2-3-16 0,4 1-208 0,1 2-32 0,-20 0-16 0,0 0 0 0,0 0-192 0,94 5-32 0,-94-5-16 0,0 0 0 0,0 0-224 0,102-3-64 0,-102 3 0 0,0 0 0 0,0 0-192 0,92-10 128 0,-92 10-128 0,0 0 0 0,0 0 0 0,0 0-208 0,81-9 16 0,-70 9 0 0,-2 3-528 0,-3-3-112 0,1 2 0 0,-1 0-16 16,-2 4-720-16,-4-4-144 0,2 5-16 0,-4-5-16064 15</inkml:trace>
  <inkml:trace contextRef="#ctx0" brushRef="#br0" timeOffset="684.79">9512 12241 12255 0,'-3'8'256'0,"-1"-6"64"0,2 2 16 0,2-1 32 0,0 1-368 0,0-2 0 0,0 2 0 0,2 5 0 0,2 6 4768 0,1 10 880 0,3 3 176 0,1 6 48 15,-1-1-2880-15,1 11-576 0,1-1-112 0,-3 2-32 16,3-2-1328-16,-5-1-272 0,-3-3-48 0,2-5-16 16,0-6-288-16,-3 6-48 0,3-2-16 0,0 7 0 15,2-9-256-15,-3 2-144 0,-1-5 16 0,2-1 0 32,0-7-432-32,1-2-80 0,-3-4 0 0,0-4-12080 0,4-3-2400 0</inkml:trace>
  <inkml:trace contextRef="#ctx0" brushRef="#br0" timeOffset="1487.49">12145 13283 15663 0,'-13'0'1392'0,"8"-2"-1120"0,1 0-272 0,2 0 0 0,-2 2 2448 0,0 0 432 0,4 2 96 0,-1-4 16 0,-3-2 816 0,0 0 160 0,2 2 48 0,2-3 0 0,6 3-2496 0,-2 0-496 0,5-2-112 0,6 2-16 0,4 2-96 0,-19 0-32 0,0 0 0 0,0 0 0 0,111 21-48 0,-111-21-16 0,0 0 0 0,120 28 0 0,-120-28-192 0,107 15-64 0,-107-15 0 0,118 13 0 0,-118-13-272 0,130 2-176 0,-130-2 192 0,141-2-192 0,-141 2 0 0,135-9 0 0,-135 9-240 0,124-9 80 0,-124 9-192 0,111-13-32 0,-111 13-16 0,94-8 0 0,-94 8-240 15,0 0-64-15,111-7 0 0,-111 7 0 0,0 0-160 0,0 0-32 0,96 3-16 0,-96-3-12432 16,0 0-2480-16</inkml:trace>
  <inkml:trace contextRef="#ctx0" brushRef="#br0" timeOffset="1788.1">13275 12452 911 0,'-10'-10'0'0,"5"5"0"15,-3 1 0-15,6 2 0 0,-1 2 7232 0,3 0 1344 16,0-4 288-16,3 1 48 0,-1 1-4960 0,6-8-1008 16,7 1-192-16,0 3-32 0,-15 6-1504 0,0 0-320 15,0 0-48-15,109-5-16 0,-109 5-272 0,0 0-64 16,107 5-16-16,-107-5 0 0,0 0-224 0,111 6-64 15,-111-6 0-15,0 0 0 0,96 4-192 0,-96-4 0 0,0 0 0 0,0 0 0 16,86 0-208-16,-73 0-96 0,-3-2-16 0,-3 2 0 31,1 2-464-31,-3 0-112 0,-1-4 0 0,-2 2-16 16,-2 2-816-16,0-2-176 0</inkml:trace>
  <inkml:trace contextRef="#ctx0" brushRef="#br0" timeOffset="1971.23">13602 12465 15663 0,'0'2'1392'0,"0"0"-1120"0,0 0-272 0,0 1 0 16,0-1 3696-16,0 2 672 0,0 5 144 0,2 6 32 15,1 8-1408-15,3 7-288 0,2 8-48 0,-3-3-16 16,-1-1-1536-16,2 8-304 0,-3 3-64 0,3 9-16 0,-2 6-368 0,1 2-80 16,1 4-16-16,-2-4 0 15,5 2-656-15,-3-6-144 0,0-5-32 0,3-6-13120 16,4-11-2624-16</inkml:trace>
  <inkml:trace contextRef="#ctx0" brushRef="#br0" timeOffset="2793.35">16558 12234 10127 0,'-2'2'896'0,"-2"2"-704"0,4-4-192 0,0 0 0 0,0 0 2768 0,0 0 528 0,-3 0 96 0,1 0 32 0,-2 0 608 0,4 0 112 0,4 0 16 0,1 0 16 0,5 0-2432 0,5 0-480 0,4 0-112 0,-19 0 0 0,0 0-528 0,80 0-112 0,-80 0 0 0,0 0-16 0,111 0-96 0,-111 0-16 0,0 0 0 0,105-10 0 0,-105 10-256 0,74-13-128 0,-74 13 0 0,66-11 128 0,-66 11-128 0,0 0-272 0,77-19 64 0,-62 13 16 0,0 6-320 0,-6-3-64 16,0-1-16-16,-3 2 0 0,0-2-1232 0,-2 4-240 0</inkml:trace>
  <inkml:trace contextRef="#ctx0" brushRef="#br0" timeOffset="2929.61">16864 12287 21183 0,'-3'11'944'0,"1"-6"192"0,2 3-912 0,0 1-224 0,0-1 0 0,0 1 0 16,2 3 2640-16,1 12 496 0,7 19 80 0,-1 17 32 16,0 12-896-16,1-5-176 0,-1-1-48 0,-1-2 0 15,1 7-1376-15,1 10-288 0,3 6-48 0,-4-5-16 32,2-8-784-32,3-5-144 0,-1-9-48 0,2-5-17504 0</inkml:trace>
  <inkml:trace contextRef="#ctx0" brushRef="#br0" timeOffset="72787.39">8759 11259 24879 0,'0'-4'2208'0,"0"-2"-1760"0,0 1-448 0,0 1 0 0,0 4 2000 0,0-8 320 0,4 1 64 0,-4-5 16 0,5-3-624 0,-1-1-128 0,2-1-32 0,3 2 0 0,0 0-928 0,1-1-192 0,5 0-48 0,0 1 0 0,-2 3-224 0,4 3-48 0,0-4-16 0,2-2 0 0,-2 2 32 0,1-4 0 0,5-2 0 0,-4 0 0 0,5 0 64 0,1 0 0 0,3-1 16 0,-4 1 0 0,6 0 32 0,2-1 0 0,-2 3 0 0,-30 17 0 0,66-30-96 0,-66 30-16 0,68-32 0 0,-68 32 0 0,77-25-192 0,-77 25 144 0,86-28-144 0,-86 28 128 15,87-26-128-15,-87 26 0 0,88-29 0 0,-88 29 0 16,105-33 0-16,-48 10 0 0,-57 23 128 0,105-38-128 16,-105 38 128-16,126-33 0 0,-64 16 0 0,0-2 0 15,6 0 64-15,-1-5 0 0,1 5 0 0,-1-4 0 16,5 6-32-16,-1-1 0 0,-3 3 0 0,3 2 0 0,-71 13-16 16,130-23 0-16,-130 23 0 0,126-21 0 0,-126 21-144 15,111-15 192-15,-111 15-192 0,116-19 192 0,-116 19-192 0,122-15 0 16,-122 15 144-16,130-7-144 0,-130 7 0 0,128-6 128 15,-128 6-128-15,118-9 0 0,-118 9 0 0,124-11 0 16,-124 11 0-16,126-17 128 0,-126 17-128 0,130-17 0 16,-130 17 0-16,139-10 0 0,-139 10 0 0,145-15 0 15,-72 6 0-15,-2-2 0 0,5-2 0 0,-7 1 0 16,6 1 0-16,2-4 0 0,0 0 0 0,0 2 0 16,4-2 0-16,-4 2 0 0,0-1 160 0,2 3-32 15,0-2-128-15,-5 4 192 0,-3-1-192 0,6-1 144 0,4 5-144 16,2-7 128-16,-10 2-128 0,4 1 0 0,4 1 144 15,1-4-144-15,9 3 0 0,-1-1 0 0,2 2 0 16,0-4 128-16,4 1-128 0,-15 3 0 0,-10 0 0 16,8-1 0-16,11 1 0 0,6-4 0 0,9 1 0 0,0-1 0 15,3 0 0-15,-1 2 0 0,2 0 0 0,-4-3 0 16,-13 5 0-16,8-4 0 0,12 2 0 0,7 1 0 16,-3 1 0-16,-1-3 0 0,-17 3 0 0,11 0 0 15,5-3 144-15,1 5-144 0,-14-1 192 0,10 3-192 16,10-1 272-16,-1-1-48 0,4-1-16 0,-8-1 0 15,-7 3-16-15,4 2-16 0,6-1 0 0,-5 1 0 16,-7-2-176-16,0-1 0 0,6 1 144 0,0 0-144 16,5 1 0-16,-3 1 144 0,-14-3-144 0,5-1 0 15,1 0 128-15,-2 3-128 0,-7-1 0 0,5 1 0 16,2 6 176-16,-7-1-176 0,-15-1 160 0,1 1-160 0,3-2 160 16,1 2-160-16,-1-2 160 0,-3 2-160 0,-1 0 128 0,-2 0-128 15,-4 0 0-15,-77 0 144 0,131-10-144 0,-65 3 128 16,-66 7-128-16,132-11 128 0,-132 11-128 0,112-14 128 15,-112 14-128-15,126-11 128 0,-126 11-128 0,111-9 0 16,-111 9 0-16,105-15 128 0,-105 15-128 0,91-19 0 16,-91 19 0-16,82-19 128 0,-82 19-128 0,83-24 0 15,-83 24 0-15,75-23 128 0,-75 23-128 0,70-26 0 16,-70 26 144-16,69-26-144 0,-69 26 0 0,68-30 144 16,-34 11-144-16,0 4 0 0,-6 0 160 0,-2 0-160 15,6 1 128-15,-4-1-128 0,-2-1 0 0,-1 4 128 16,-3 3-128-16,-3 3 0 0,-4-1 0 0,-2-1 0 15,2 4 0-15,-5-1 0 0,-1 1 0 0,1 4 0 0,-5-4 0 16,-1 4 0-16,2 0-208 0,-6 4-80 0,0-2-16 0,0 5 0 31,0-3-464-31,-4 6-112 0,-2 1-16 0,1 0 0 16,1 6-256-16,-6-2-48 0,5-2-16 0,-5 4-19472 0</inkml:trace>
  <inkml:trace contextRef="#ctx0" brushRef="#br0" timeOffset="76391.28">23318 9625 19343 0,'-4'-3'1728'0,"2"-1"-1392"0,2 2-336 0,0-4 0 0,0 3 2384 0,0-3 416 0,-4-3 80 0,4-8 0 0,-3-4 288 0,1-9 48 0,-2 4 16 0,0-1 0 0,2 5-1696 0,-3 3-320 0,1 8-80 0,-2 1-16 0,3 10-128 0,-3 0-32 0,-2 6 0 0,3 5 0 0,-1 12-288 0,1 5-64 0,1 0-16 0,-2 2 0 0,-1 4-208 0,1 4-32 0,0 7-16 0,3 6 0 0,-3 7-112 0,6 6-32 0,-4 1 0 0,8-3 0 0,0-5-192 0,1-8 0 0,5-12 128 0,-10-37-128 0,24 51 0 0,-24-51 0 15,0 0 0-15,0 0 0 0,0 0-144 0,96-6-32 0,-72-12 0 0,-3-7 0 16,5 1-128-16,-5-8-16 0,2-2-16 0,-3-2 0 31,3-1-240-31,-2-5-64 0,1-3 0 0,-1-2 0 16,1-3-80-16,-5 3-32 0,-4 3 0 0,-3 7 0 0,-6 7 272 16,-8 3 48-16,0 7 16 0,-7 1 0 0,1 4 256 0,-8 0 160 0,-1 5-192 0,-2 1 192 15,2 3-128-15,-5 3 128 0,1 4 0 0,-1 1 0 16,5 4-224-16,0 3 64 0,4 1 16 0,6-5 0 15,3 5-256-15,1-1-48 0,3-5-16 0,2 2 0 16,3-1-688-16,3-1-128 0,-6-4-16 0,0 0-16048 16</inkml:trace>
  <inkml:trace contextRef="#ctx0" brushRef="#br0" timeOffset="76758.5">24021 9391 5519 0,'-12'13'496'0,"3"-8"-496"16,3 5 0-16,-1-5 0 0,5-3 5152 0,-4 2 928 15,3 2 192-15,-7 5 48 0,1 10-2128 0,-6 1-416 16,2 8-96-16,1-2-16 0,5 2-2432 0,1 8-480 16,1 0-112-16,5 1 0 0,-4-5-176 0,8 0-16 15,-4 0-16-15,5 3 0 0,1-3-160 0,-6-34-16 0,22 62-16 16,-22-62 0-16,0 0-240 0,0 0 176 0,0 0-176 0,81 49 160 15,-81-49-160-15,0 0 0 0,58-21 0 0,-39 8 128 16,0-2-128-16,2-4 0 16,-3-9 0-16,1-2 0 0,-2 2 0 0,0-6 0 0,2 0 0 0,-4-3 0 15,4-3 0-15,-10 3 0 0,0 3-128 0,-1 2 128 16,-4 5-192-16,-4-1 48 0,-6 8 0 0,-1 3 0 16,-1 3 144-16,-5 3-128 0,-2 0 128 0,-10 3-128 15,1 5 128-15,-2 1-160 0,-1 2 160 0,1 4-160 16,0 3-144-16,1 2-16 0,7 5-16 0,-1-3 0 15,6 2-224-15,1 0-32 0,5 2-16 16,-1 4 0-16,5-2-752 0,3 2-160 0,0 0-16 0,3-3-15536 16</inkml:trace>
  <inkml:trace contextRef="#ctx0" brushRef="#br0" timeOffset="77142.5">24620 9353 21183 0,'-4'4'1888'0,"3"-4"-1504"16,-3 2-384-16,2-2 0 0,0 2 3648 0,-4 3 640 15,1-1 144-15,-10 7 32 0,2-1-2032 0,1 5-416 16,-1 3-80-16,2-3-16 0,3 8-1088 0,3-2-208 16,5 3-48-16,-4 2-16 0,4-26-288 0,4 53-48 15,-4-53-16-15,5 51 0 0,-5-51-208 0,10 49 0 16,-10-49 0-16,19 64 0 0,-19-64 0 0,24 60 0 15,-24-60 0-15,0 0 0 0,38 69 0 0,-38-69 0 0,0 0 0 0,0 0 0 16,0 0 128-16,0 0-128 0,82 32 0 0,-67-43 144 16,2 1 32-16,-2-5 0 0,-4-7 0 0,3 1 0 15,-1-3-176-15,2-8 160 0,-4-4-160 0,2 0 160 16,-3 3-160-16,-1 3 0 0,-7-2 0 0,2 5 0 16,-4 1-256-16,-6 3 64 0,2 6 0 0,-9 2 16 15,2 2-48-15,-4 2-16 0,-4-2 0 0,0 2 0 16,-1 1-64-16,1 3-16 0,0 1 0 0,0 0 0 15,6 3-176-15,-2 3-32 0,4 3-16 16,-2-3 0-16,3 2-96 0,5 2 0 0,1 0-16 0,2 1 0 16,0-1-1584-16,4 2-320 0</inkml:trace>
  <inkml:trace contextRef="#ctx0" brushRef="#br0" timeOffset="77480.95">25191 9097 30399 0,'-5'4'1344'0,"1"2"288"0,4-2-1312 0,-4 1-320 0,2 1 0 0,2-1 0 0,0 5 2368 0,-3 5 384 0,3 9 96 0,-4 18 16 0,2 14-1456 0,2 10-304 0,0 0-48 0,6 7-16 0,-3 6-384 0,3 4-80 0,-2-1 0 0,-2-1-16 0,5 2-256 0,-5-2-48 0,2-4-16 16,2-6 0-16,3-13-240 0,-5-5-288 0,1-4 64 0,1-8 16 0,-6-41-816 0,15 62-144 0</inkml:trace>
  <inkml:trace contextRef="#ctx0" brushRef="#br0" timeOffset="78495.33">26015 9511 17503 0,'-2'0'1552'0,"-2"0"-1232"0,2 0-320 0,2 2 0 16,-2 0 2416-16,0-1 416 0,-1 3 96 0,-3 6 16 15,0-1 112-15,-3 6 16 0,1 4 16 0,3 7 0 16,-1 0-1824-16,0 5-368 0,-1-1-80 0,5 5-16 16,-2 5-208-16,4 3-32 0,0 4-16 0,0-2 0 0,6 2-32 0,1-4-16 15,1-7 0-15,-8-36 0 16,26 54-192-16,-26-54-48 0,0 0 0 0,0 0 0 0,70 36-256 0,-70-36 160 15,0 0-160-15,69-30 128 0,-42 8-128 16,-3-7 0-16,2-4 0 0,-1-1 0 0,-6 0-224 0,-1-4 32 16,3-3 0-16,-2-2 0 15,0 0-192-15,-8-4-16 0,-2 1-16 0,-3 5 0 0,-2 7 160 0,-10 0 16 16,-1 4 16-16,-5 4 0 0,-3 5 224 0,-7-3 0 16,-3 7 0-16,1 0 0 0,-6 4 0 0,2 2 0 15,-4-1 0-15,5 7 0 0,1 3 0 0,5 2-144 16,3 6 16-16,3-3 0 15,5 3-256-15,5 3-64 0,-3 1 0 0,6-3 0 16,2 3-672-16,2-3-144 0,2 3-16 0,-4-10-16064 0</inkml:trace>
  <inkml:trace contextRef="#ctx0" brushRef="#br0" timeOffset="78882.81">26719 9406 21183 0,'-5'0'1888'0,"1"0"-1504"0,4 3-384 0,-4-3 0 0,2 2 3072 0,2 0 560 0,-9 6 96 0,0 1 32 0,-1 6-1232 0,-3 8-240 0,2 5-48 0,3 2-16 0,6 4-1280 0,-3-2-256 0,5-6-48 0,0 6-16 0,5 5-160 0,1 12-16 0,7 4-16 0,-2 0 0 0,-11-53-176 0,29 80-16 0,-29-80-16 0,0 0 0 0,52 70-96 0,-52-70-128 0,0 0 176 0,0 0-176 0,0 0 0 0,90 4 0 0,-90-4 0 0,40-28 0 0,-21 12-160 0,-4-6 16 0,3-4 0 0,-3-3 0 0,-1 7-16 16,-5-3 0-16,0 5 0 0,-1-8 0 0,-4 3-16 0,-1-3 0 16,-3 0 0-16,-7 3 0 0,-1 3 176 0,-1-1-160 15,-4 3 160-15,-6 3-160 0,-2-2 0 0,-3 0 0 16,1 4 0-16,-1 0 0 0,0 4-192 0,-1 3-32 15,-1-1-16-15,5 5 0 16,2 2-128-16,4 2-32 0,2 6 0 0,4-4 0 16,1 5-848-16,5 1-160 0,-3-1-32 0,6 3-15232 0</inkml:trace>
  <inkml:trace contextRef="#ctx0" brushRef="#br0" timeOffset="79313.88">27398 9332 27647 0,'-12'2'1216'0,"9"-2"256"0,-3 0-1168 0,2 0-304 0,-1 0 0 0,5 0 0 16,-6 4 2800-16,-1-4 496 0,-5 2 96 0,-1 2 32 0,-2 3-1824 0,2 4-384 15,2 3-64-15,-4 1 0 0,5 3-496 0,1 1-80 16,-1 7-32-16,7 6 0 15,-7 2-144-15,5 4-16 0,1 3-16 0,2 2 0 0,2-5 16 0,0 5 0 16,6 4 0-16,3-2 0 0,0 6-128 0,-9-51-32 16,25 77 0-16,-25-77 0 0,0 0-224 0,47 73 128 15,-47-73-128-15,0 0 0 0,0 0 128 0,73 17-128 16,-73-17 0-16,43-19 0 0,-24 1 0 0,2-7 0 16,1 1 0-16,-3-4 0 0,-2-6 0 0,2 0-192 15,-2-2 16-15,0-3 0 0,0-1-16 0,-6-3 0 16,-2 2 0-16,-3-1 0 0,-2 5-96 0,-4 3-32 15,-6 2 0-15,-3 2 0 0,-6 6 0 0,-4-5-16 16,0 7 0-16,-5 1 0 0,-1 1-48 0,1 3-16 0,-3 5 0 0,7 3 0 31,-3 3-112-31,3 6 0 0,-3 2-16 0,2 8 0 16,3 1-16-16,2 6 0 0,1-2 0 0,6 4 0 16,0-6-832-16,5 2-160 0,-2-8-48 0,6 3-9552 0,0-10-1920 0</inkml:trace>
  <inkml:trace contextRef="#ctx0" brushRef="#br0" timeOffset="79698.92">28136 9246 39615 0,'-18'17'1760'0,"12"-8"352"0,-3 1-1680 0,-1-1-432 0,4-2 0 0,3-1 0 0,-3 4 1056 0,-7 5 128 0,-2 13 32 0,-4 6 0 0,0 1 0 0,6 3 0 0,6-2 0 0,-1-1 0 0,8 3-512 0,0-38-112 0,8 68-16 0,-8-68 0 0,17 67-320 0,-17-67-80 0,28 58-16 0,-28-58 0 0,0 0-160 0,56 62 0 0,-56-62 0 0,0 0 128 0,0 0-128 0,88 14 0 0,-88-14-160 0,0 0 160 0,72-34-240 0,-40 11 48 16,-2-7 16-16,4-2 0 0,-6 2 0 0,2-4 0 0,2-3 0 0,-8-1 0 0,-5 4-192 0,0 4-32 0,-8-2-16 0,-1 6 0 0,-7 2 416 0,-3 1-160 0,-3 2 160 0,-3 3 0 0,-9 3 0 0,2 1 0 0,-6 1 0 15,-5 2 0-15,-1 2 0 0,-9 3 176 0,0 2-176 16,1-2 160-16,-1 5-416 0,0 1-96 0,2 1-16 0,2 5 0 31,4-2-368-31,1 3-80 0,5 7-16 0,1 1-12608 0,4 2-2512 0</inkml:trace>
  <inkml:trace contextRef="#ctx0" brushRef="#br0" timeOffset="83891.16">13036 11309 4607 0,'-20'2'400'0,"10"-2"-400"0,1 2 0 0,3-2 0 0,2-2 3392 0,-1 2 576 0,5-2 128 0,-8 0 32 0,3 2-224 0,-1-7-32 0,0-1-16 0,2 1 0 0,1-4-1632 0,6 1-336 0,1-3-64 0,2 2-16 0,5-6-1072 0,2 6-224 0,0-4-32 0,4-2-16 0,0 2-128 0,0 0-16 0,0 0-16 0,8-4 0 0,5 0-80 0,7-5-16 0,1-1 0 0,1-3 0 0,1 3-80 0,3-5-128 0,8 2 176 0,-2-2-176 0,-2 8 128 0,5-7-128 0,3 5 0 0,3 0 0 0,4 5 128 0,0 4-128 0,-62 15 0 0,109-23 0 0,-109 23 0 0,118-9 0 0,-118 9 0 0,124-8 0 15,-124 8 0-15,124-4 0 0,-124 4 0 0,130-9 0 16,-130 9 0-16,135-9 0 0,-135 9 0 0,143-8 0 16,-143 8 0-16,120-5 0 0,-120 5 0 0,132-8 0 15,-132 8 0-15,139-13 0 0,-67 0 0 0,-72 13 0 16,120-21 0-16,-54 6 0 0,7 2 0 0,4-2 0 16,-2 5 192-16,-2-5-192 0,-73 15 192 0,124-18-192 0,-124 18 128 0,108-19-128 15,-108 19 0-15,125-10 0 0,-125 10 128 0,121-3-128 16,-121 3 0-16,133 13 0 0,-133-13 128 0,139 20-128 15,-139-20 0-15,117 32 0 0,-117-32 176 0,114 34-176 16,-114-34 160-16,121 47-160 0,-121-47 256 0,129 58-64 16,-129-58 0-16,124 53 0 0,-124-53-48 0,121 49-16 15,-121-49 0-15,114 49 0 0,-114-49 0 0,126 37-128 16,-126-37 192-16,111 34-64 0,-111-34 48 0,120 34 0 16,-120-34 0-16,134 40 0 0,-134-40 0 0,139 45 0 15,-139-45 0-15,126 39 0 0,-126-39-32 0,114 19 0 16,-114-19 0-16,130 24 0 0,-130-24 0 0,120 25 0 0,-120-25 0 15,132 15 0-15,-132-15-144 0,122 13 160 0,-122-13-160 16,122 6 160-16,-122-6-32 0,128 0 0 0,-128 0 0 16,126-10 0-16,-126 10 32 0,124-13 0 0,-124 13 0 0,130-11 0 15,-130 11-16-15,126-13 0 0,-126 13 0 0,107-17 0 16,-107 17-144-16,109-23 0 0,-109 23 144 0,116-34-144 16,-59 16 0-16,-57 18 0 0,114-31 0 0,-56 16 128 15,4 2-128-15,0-2 0 0,2 2 0 0,-7-2 0 16,-8 0 0-16,-2-2 0 0,1 2 0 0,-48 15 128 15,96-24-128-15,-96 24 0 0,98-21 0 0,-98 21 0 16,90-23 0-16,-90 23 0 0,77-24 0 0,-77 24 0 16,72-21 0-16,-72 21 0 0,58-19 0 0,-34 10 0 15,-24 9 0-15,53-17 0 0,-53 17 0 0,0 0 0 16,62-15 0-16,-43 10 0 0,1-1 0 0,3-2 0 0,-2 1 0 16,-3-1 0-16,5 3 0 0,-6-3 0 0,6 1 0 15,-5 1 0-15,-18 6 0 0,0 0 0 0,68-13 0 0,-68 13 0 16,0 0 0-16,71-17 0 0,-71 17 0 0,0 0 0 15,68-15 0-15,-47 7 0 0,-21 8 0 0,0 0 0 16,65-13 0-16,-44 8 128 0,-6 1-128 0,2 0 0 16,-2 2 0-16,0-2 0 0,-2 3 0 0,2-1 0 15,0 2 0-15,-1 2 0 0,-3-1 0 0,2 3 0 16,-4-4 0-16,-3 0 0 0,0 2 0 0,1-2 0 16,-1 4 0-16,-2-4 0 0,1 0 0 0,-3 4 0 15,2-3 0-15,0 3 0 0,-3-4 0 0,3 2 0 16,-4-2 0-16,4 0 0 0,-4 2 0 0,0-2 0 15,0 2 0-15,0-2-128 16,0 4-320-16,0-4-48 0,0 2-16 0,0 1 0 16,0 1-464-16,0 0-112 0,0 1 0 0,0 1-19632 0</inkml:trace>
  <inkml:trace contextRef="#ctx0" brushRef="#br0" timeOffset="85678.9">23331 10952 12895 0,'-4'0'1152'0,"4"0"-928"0,0 0-224 0,-4 0 0 0,4 0 2640 0,-1 0 496 0,-3 0 80 0,0 0 32 0,-5 0 800 0,-1 4 176 0,-1 2 16 0,2-3 16 0,3 5-2592 0,-3 3-512 0,1 4-96 0,2 4-32 0,1 5-320 0,1 3-80 0,2-3-16 0,2 8 0 0,0 8-176 0,0 3-48 0,6-6 0 0,-2 5 0 0,1 7-16 0,5-4-16 0,-1 5 0 0,2-4 0 0,-11-46-160 0,32 75-48 0,-32-75 0 0,0 0 0 0,55 64-144 0,-55-64 0 0,0 0 0 0,0 0 0 0,84 18 0 0,-84-18 0 0,43-18-192 0,-18-1 192 16,-1-6-304-16,-5 5 64 0,-4 1 16 0,0-11 0 0,4-8-32 0,0-12 0 0,1-3 0 0,-1-2 0 15,-4 3 0-15,-2-1-16 0,-9 10 0 0,-4 3 0 16,-4 3 96-16,-5-1 32 0,-4 8 0 0,-4 2 0 0,-2 6 144 15,-5 1-192-15,-1 6 192 0,3 0-192 0,1 5 32 16,-1 7 0-16,-3 3 0 0,1 5 0 0,5 5-128 0,-4 3-32 16,3 0 0-16,5 4 0 15,0 2-64-15,5 3-32 0,6-3 0 0,-1 2 0 16,5-6-720-16,5 0-144 0,-5-15-16 0,0 0-15984 16</inkml:trace>
  <inkml:trace contextRef="#ctx0" brushRef="#br0" timeOffset="86052.16">24083 10975 12895 0,'-12'9'1152'0,"3"-3"-928"0,3-1-224 0,-1 1 0 15,1 0 4688-15,2-3 896 0,3 5 176 0,-9 3 48 16,1 10-2432-16,-1 7-496 0,1 8-80 0,0 5-32 15,3 2-1632-15,6 1-336 0,2-3-64 0,5-3-16 16,-1 1-320-16,-6-39-64 0,24 71-16 0,-24-71 0 16,32 59-320-16,-32-59 128 0,0 0-128 0,0 0 0 15,74 62 0-15,-74-62 0 0,0 0 0 0,0 0-192 16,77 11 0-16,-77-11-16 0,39-26 0 0,-22 7 0 16,0 0 16-16,0-5 16 0,-2-5 0 0,0-4 0 15,-2-1 48-15,-2-2 0 0,3 0 0 0,-5-1 0 16,0-1-96-16,-3 3-16 0,-2-3 0 0,-8 4 0 0,-2 4 64 15,-7 2 16-15,0 0 0 0,-4 3 0 0,-2 1 160 16,-5 1 0-16,1 4 0 0,-1 4-128 0,0 2-16 16,1 6 0-16,2 1 0 0,2 4 0 15,1 6-240-15,6 2-32 0,-1 7-16 0,4-4 0 16,3 6-400-16,1-2-96 0,1 4-16 0,0 0 0 16,8-2-1392-16,-4-2-288 0</inkml:trace>
  <inkml:trace contextRef="#ctx0" brushRef="#br0" timeOffset="86447.79">24739 10903 26719 0,'-10'12'1184'0,"6"-7"240"0,1 5-1136 0,1-3-288 0,-2-3 0 0,0 2 0 15,2 3 2656-15,-1 6 480 0,-3 13 80 0,-3 6 32 16,3 6-1664-16,2 6-336 0,0 3-64 0,4-4-16 16,4 2-400-16,0-3-96 0,-2-3-16 0,-2-41 0 15,19 70-144-15,-19-70-16 0,18 52-16 0,-18-52 0 16,0 0-176-16,0 0-48 0,0 0 0 0,0 0 0 16,72 41-128-16,-72-41-128 0,0 0 192 0,49-18-192 15,-34 1 192-15,4-4-192 0,-6 0 192 0,-2-3-192 16,4-4 128-16,-2 0-128 0,0-4 0 0,-1-2 0 15,1-2 0-15,-4-1 0 0,-3 3 0 0,-2 0 0 0,-3 0 0 16,-2 6 0-16,-3 0 0 0,-9 3 0 0,1 1 0 0,-3 3 0 16,-2 1 0-16,0 3-144 0,-1 0-48 15,-1 5 0-15,6-1 0 0,-2 4 0 16,0 3-320-16,0 4-80 0,1 4-16 0,5 2 0 16,-2 5-208-16,3 1-32 0,-1-3-16 0,7 5 0 15,-2 3-1184-15,4-15-256 0</inkml:trace>
  <inkml:trace contextRef="#ctx0" brushRef="#br0" timeOffset="86787.85">25297 10746 9215 0,'-6'1'816'0,"2"1"-656"0,4 0-160 0,-3 2 0 15,1-4 4816-15,2 0 944 0,0 2 176 0,-4 5 32 16,-2 5-2160-16,3 3-432 0,-3 3-96 0,2 5-16 15,0 7-1920-15,4-30-384 0,4 66-64 0,-4-66-32 16,6 82-272-16,-2-31-48 0,5 4-16 0,-3-1 0 16,-6-54-112-16,18 94-32 0,-18-94 0 0,19 83 0 15,-19-83-96-15,28 62-32 0,-28-62 0 0,0 0 0 16,0 0-256-16,62 56 160 0,-62-56-160 0,0 0 128 16,0 0-128-16,64-17 0 0,-49 6 0 0,0-10 0 15,-2 3 0-15,1-5 0 0,1-1 0 0,0-6 0 16,-2-4 0-16,2-4 0 0,0 1-192 0,-2-3 192 15,-4 3-288-15,-1 3 64 0,0-4 16 0,-8 8 0 16,-8-4 0-16,-1 6 0 0,-6-2 0 0,-4 4 0 0,-2-1-64 16,-1 1-16-16,-3 0 0 0,1 1 0 15,3 5-272-15,-2 3-48 0,5 0-16 0,-1 6 0 16,4 1-368-16,4 4-80 0</inkml:trace>
  <inkml:trace contextRef="#ctx0" brushRef="#br0" timeOffset="87388.04">26080 10962 25791 0,'0'-6'2304'0,"4"-2"-1856"0,-4 7-448 0,2-5 0 0,-2 2 2592 0,4-1 416 0,5-7 96 0,1-5 16 0,5-1-1248 0,0-3-240 0,3 4-48 0,-3 6-16 0,-15 11-672 0,0 0-144 0,0 0-32 0,81 5 0 0,-81-5-192 0,0 0-32 0,64 59-16 0,-64-59 0 0,0 0-160 0,42 80-48 0,-42-80 0 0,9 47 0 0,-13-17-112 0,-1 4-32 0,-11 0 0 0,0 0 0 0,-3 4-128 0,-2-12 0 0,8-5 144 0,-2-1-144 0,-4 1 0 0,-2 1 128 0,-7-3-128 0,4-4 0 0,-1-5 0 0,1-7 0 0,5-3 0 0,0-3 0 0,1-5-224 0,4-3-16 16,3-4 0-16,2-4 0 15,-1-9-144-15,5-6-16 0,-1-5-16 0,6-8 0 0,6-2 48 0,-1-4 16 0,5-3 0 0,3 1 0 16,4 3 144-16,5 3 16 0,-1 5 16 0,5 7 0 15,1 3-16-15,-1 2-16 0,-2 4 0 16,6 7 0 0,-1 6-176-16,-29 15-16 0,52-24-16 0,-52 24 0 15,0 0-944-15,83-17-192 0</inkml:trace>
  <inkml:trace contextRef="#ctx0" brushRef="#br0" timeOffset="87800.25">26920 10691 26719 0,'0'-9'1184'0,"0"5"240"0,0-4-1136 0,2 3-288 16,2 1 0-16,-4 2 0 0,0 2 2976 0,4 0 544 15,1-6 96-15,5 6 32 0,-10 0-1968 0,0 0-384 16,0 0-80-16,0 0 0 0,88 46-416 0,-88-46-80 15,0 0-16-15,62 84 0 0,-62-84-96 0,42 70-32 16,-42-70 0-16,26 75 0 0,-26-75-160 0,17 67-32 16,-17-67-16-16,5 62 0 0,-8-33-128 0,-3-5-32 15,-3 1 0-15,-5-1 0 0,3-1-80 0,-4-3-128 16,-2-1 176-16,6-4-176 0,-4-6 128 0,6 1-128 16,-7-6 0-16,-2-3 0 0,1-2 0 0,0-3-192 0,-2-6 16 15,0-1 16-15,-3-8-64 0,1 1-16 0,2-9 0 0,-1-3 0 16,3-4-32-16,-2-5-16 0,2-2 0 0,4-5 0 15,3-2 32-15,7 1 16 0,3 3 0 0,3 1 0 16,7 0-32-16,-1 5-16 0,4 8 0 0,-1 4 0 16,6 3-32-16,-4 6 0 0,1 6 0 0,0-4 0 31,0 6-208-31,-15 9-48 0,47-17-16 0,-47 17 0 16,0 0-352-16,73-11-64 0,-73 11-16 0,0 0-17328 0</inkml:trace>
  <inkml:trace contextRef="#ctx0" brushRef="#br0" timeOffset="88184.42">27642 10616 12895 0,'0'-4'1152'0,"4"2"-928"0,-2 2-224 0,1 0 0 0,-3 0 3728 0,4-4 704 16,4 1 144-16,-8 3 32 0,0 0-784 0,52-12-160 15,-52 12-16-15,0 0-16 0,72 15-2080 0,-72-15-400 16,0 0-96-16,82 57-16 0,-82-57-304 0,0 0-64 16,70 83-16-16,-70-83 0 0,0 0-256 0,39 90-48 15,-39-90-16-15,6 58 0 0,-8-34-128 0,-7-3-16 16,-1 2-16-16,1-5 0 0,0-3 80 0,-6-1 0 16,0 1 16-16,-2-6 0 0,2-3-144 0,-4-3-128 15,0-3 144-15,0-3-144 0,-1-1 0 0,-1-5 0 16,2-3 0-16,0-3 0 0,4 0 0 0,-4-2 0 0,1-7-208 0,-1-4 64 15,4-2-192-15,2-4-48 0,1 2 0 0,5-4 0 16,7-1 0-16,4 3 0 0,-1 5 0 0,7 1 0 31,5 2-16-31,4 2-16 0,-4 7 0 0,3 2 0 16,1 1-224-16,-19 14-32 0,49-16-16 0,-49 16 0 16,0 0-352-16,72-12-80 0,-72 12-16 0,0 0-17552 0</inkml:trace>
  <inkml:trace contextRef="#ctx0" brushRef="#br0" timeOffset="88411.44">28604 10270 35007 0,'-5'-4'1552'0,"5"4"320"0,-4 0-1488 0,2 0-384 16,2 0 0-16,-4 2 0 0,4-2 1792 15,0 0 272-15,0 0 64 0,0 0 16 0,-2 51-576 0,2-51-112 16,6 58-32-16,-6-58 0 0,9 70-448 0,-9-70-80 15,15 101-32-15,-5-33 0 0,-1 5-352 0,1 6-80 16,-1 4-16-16,-3-6 0 0,-3-6-416 0,-1 1 128 16,2-3-128-16,-4-3 0 15,2-17-800-15,0 3-240 0,3-5-48 0,-5 2-16 16,0-49-608-16,10 77-112 0</inkml:trace>
  <inkml:trace contextRef="#ctx0" brushRef="#br0" timeOffset="89537.01">22399 10888 26719 0,'0'-2'2368'0,"2"1"-1888"0,1 2-480 0,-3-1 0 0,0 2 2176 0,2 0 352 0,-2-2 64 0,0 0 16 0,0 0-816 0,0 0-176 0,45 57-16 0,-45-57-16 0,12 48-976 0,-16-16-192 0,-2 2-32 0,-5 6-16 0,-11 3-64 0,-3 4-16 0,-3-2 0 0,-6 4 0 0,-5 7 32 0,-5 1 0 0,3-9 0 0,-4 1 0 0,-8 8-192 0,-5-7-128 0,2-3 192 0,1-9-192 0,8-15 128 0,0-8-128 0,8-10 0 0,7-10 0 0,5-5 128 0,9-9-128 0,3-5 144 0,7-14-144 0,2-10 240 0,6 1-48 0,4-2-16 0,6-10 0 0,5-3-48 0,0 2-128 0,-2 10 192 0,11-9-64 0,10-12-128 0,9-10 0 0,2 0 0 16,2 4 0-16,0 4 0 0,-1 3 0 0,1 3 128 16,1-1-128-16,3 0 128 0,-2 6-128 0,-6 8 192 0,-3 5-64 15,-8 6 64-15,-6 5 16 0,-4 8 0 0,-6 8 0 16,-7-1-16-16,-5 8-16 0,-4 6 0 0,-4 3 0 16,-5 2 48-16,-3 2 16 0,-1 2 0 0,-6 6 0 15,-5-2-48-15,-1 5 0 0,-3 6 0 0,-2 2 0 16,-2 2-192-16,2 3 0 0,2 7 0 0,-2-1 0 15,-2 2 0-15,2 7 0 0,-4 7 0 0,6-1 0 16,5-4-144-16,5 5 144 0,2 3 0 0,11 7-144 16,-1 2 144-16,6-3 0 0,6-4 0 0,3-2 0 15,-9-47 0-15,34 85 0 0,-34-85 0 0,47 84 0 16,-47-84 0-16,62 81 0 0,-62-81 144 0,64 77-144 16,-64-77 384-16,77 79-48 0,-77-79 0 0,73 77 0 0,-73-77-16 15,72 66-16-15,-72-66 0 0,65 52 0 0,-65-52-128 16,0 0-32-16,83 68 0 0,-83-68 0 0,0 0-144 0,0 0 0 15,62 62 0-15,-62-62 0 0,0 0 0 0,0 0 0 16,0 0 0-16,0 0 0 0,0 0 0 0,0 0-224 16,0 0 32-16,0 0 0 15,10 43-640-15,-14-43-112 0,2-5-16 0,-2-3-16 16,-1 2-544-16,1-3-96 0</inkml:trace>
  <inkml:trace contextRef="#ctx0" brushRef="#br0" timeOffset="90376.58">21303 12591 17503 0,'0'0'1552'0,"2"-2"-1232"0,2-2-320 0,-4 4 0 0,4-3 1984 0,1-1 352 0,-5 4 64 0,0 0 16 0,49-32 416 0,-49 32 96 0,62-34 16 0,-62 34 0 0,72-28-1232 0,-72 28-240 0,86-28-64 0,-86 28 0 0,96-23-512 0,-96 23-128 0,92-11 0 0,-92 11-16 0,96-8-144 0,-96 8-32 0,120 8 0 0,-120-8 0 0,130 11-256 0,-130-11-48 0,139 13-16 0,-139-13 0 0,144 6-96 0,-63-8-32 0,-4-2 0 0,10-5 0 0,-5 3 96 0,14 1 16 0,6-3 0 0,7 2 0 0,2-1 112 0,0 5 32 0,9-4 0 0,0-1 0 0,4 5 0 0,2-6 16 0,4 1 0 16,-1-2 0-16,1-1-96 0,-6 1-32 0,-4-6 0 0,10 5 0 16,7-5-32-16,2 2-16 0,0-6 0 0,-1 4 0 15,-1-3-80-15,-4 2-16 0,-3 1 0 0,-6 2 0 16,6 4-128-16,5-4 128 0,4 1-128 0,-4 3 128 15,-5 3 32-15,3 3 0 0,6-1 0 0,0-2 0 16,2 1 0-16,-2-3 0 0,-14 6 0 0,10-5 0 16,8 1-32-16,-4 0-128 0,2 3 192 0,-6-3-64 15,-2 0 80-15,1-1 16 0,3-1 0 0,0 5 0 16,-11-3 352-16,-2-2 80 0,6 7 16 0,-4-9 0 16,-10 5-544-16,6-5-128 0,6 1 0 0,0-1 0 0,-8 1 0 15,-3 0 0-15,7-1 0 0,-13-1 0 0,-2 7 0 16,-13-1 0-16,-10 1 0 0,-9-2 48 0,-7 2-48 15,-1-1 0-15,1 1 0 0,-70 4 0 0,127 2 0 0,-127-2 0 16,104 9 0-16,-104-9 0 0,90 10 0 0,-90-10 0 16,0 0 0-16,86 11 0 0,-86-11 0 0,0 0 0 15,0 0 0-15,0 0 0 0,0 0 0 0,0 0 0 16,0 0 0-16,0 0 0 0,0 0 0 0,0 0 0 16,0 0 0-16,0 0 0 0,0 0 0 0,0 0 0 15,0 0 0-15,0 0 0 0,0 0 0 0,0 0 0 16,0 0 0-16,0 0 0 0,0 0 0 0,0 0 0 15,0 0 0-15,-5 30 0 16,-5-30-1408-16,5 2-256 0,-5 0-64 16,1 0-16-16,0 1-272 0,-1 3-48 0</inkml:trace>
  <inkml:trace contextRef="#ctx0" brushRef="#br0" timeOffset="97004.66">28681 12456 25791 0,'-2'9'2304'0,"-3"-5"-1856"0,1-2-448 0,4-2 0 0,-4 0 2560 0,2 3 432 0,-7 1 80 0,0 4 0 0,-5 1-1120 0,3 0-224 0,2 5-64 0,-4-3 0 0,7 2-704 0,-3 2-128 0,3 6-48 0,2 1 0 0,-1 3-208 0,1 3-32 0,4 10-16 0,4-1 0 0,-4-3-48 0,5-4-16 0,-1 8 0 0,2 1 0 0,3 10-144 0,2 2-16 0,2 1-16 0,2-8 0 0,-15-44-112 0,34 63-32 0,-34-63 0 0,0 0 0 0,0 0-144 0,81 47 0 0,-81-47 0 0,0 0 128 0,0 0-128 0,81-22 0 16,-60 7 0-16,1-8 0 0,-5-1 0 0,6-6-224 16,-8-4 80-16,0-4 16 0,-2 5-80 0,-4-1-16 0,1-4 0 15,-1-1 0-15,-3-12-32 0,-3 0-16 0,-3 2 0 16,-3 2 0-16,-3 6 80 0,-3 2 0 0,-6 5 16 0,-2 0 0 16,0 2 176-16,-6 2-160 0,3 5 160 0,-3 1-160 15,2 7 160-15,-1 0 0 0,1 2 0 0,2 8-128 16,0 1 0-16,1 6 0 0,5 6 0 0,-2 1 0 15,3 8-144-15,3 2-32 0,-1 9 0 0,3-5 0 32,1 7-416-32,4-7-96 0,-1 3-16 0,3-1-18816 0</inkml:trace>
  <inkml:trace contextRef="#ctx0" brushRef="#br0" timeOffset="98040.13">23391 12839 30719 0,'-2'6'0'0,"-2"-4"0"0,3 1 2320 0,-1 1 480 0,2-2 80 0,-2 5 32 0,-2 3-1184 0,2 7-224 0,-5 9-48 0,1 8-16 0,2 5-544 0,2 8-128 0,4 8 0 0,2 1-16 0,0-3-240 0,1-1-64 0,-1-3 0 0,2-4 0 0,-1 6-192 0,5-11-32 0,-5-8-16 0,3-6 0 0,-8-26-208 0,26 51 0 0,-26-51 128 0,0 0-128 0,0 0 0 0,0 0 0 0,94 26 0 0,-94-26 0 0,49-26 0 0,-21-1-160 0,1-7 160 0,-5-7-192 0,6-2 32 0,-6-4 0 0,5-2 0 16,-7-4 0-16,3-3-96 0,-10 2 0 0,0 1-16 0,-6 8 0 0,0 3 48 0,-9 7 16 0,0 1 0 0,-5 2 0 0,-5 4-48 0,1 3-16 0,0 8 0 0,-1-1 0 15,-9 1-144-15,-1 4-32 0,-7-2 0 0,1 7 0 16,0 2-96-16,5 3-32 0,1 1 0 0,3 6-18048 0</inkml:trace>
  <inkml:trace contextRef="#ctx0" brushRef="#br0" timeOffset="98708.65">24028 13008 32255 0,'10'-15'1424'0,"-5"15"304"0,-1 0-1392 0,2 0-336 0,-3-4 0 0,3 2 0 15,0 1 2032-15,7 1 336 0,-13 0 64 0,0 0 0 16,82-6-1456-16,-82 6-288 0,72-23-64 0,-72 23-16 15,68-22-432-15,-68 22-176 0,80-23 128 0,-80 23-128 16,79-18 0-16,-79 18 0 0,96-21 0 0,-96 21 0 16,109-23-544-16,-109 23 16 15,87-15 0-15,-87 15 0 0,71-5-1008 0,-71 5-192 0,85 0-32 0,-85 0-16 16,95 5-48-16,-95-5-16 0,91 13 0 0,-91-13 0 16,86 21 736-16,-86-21 144 0,81 15 16 0,-81-15 16 0,0 0 672 0,111 25 256 15,-111-25-176-15,0 0 176 0,116 16 0 0,-116-16 0 16,0 0 0-16,109 2 0 0,-109-2 0 0,0 0 0 15,111 4 0-15,-111-4 0 0,73-6 0 0,-73 6 0 16,85-7 160-16,-85 7-160 0,83-17 384 0,-83 17-16 16,86-21 0-16,-86 21 0 0,87-24 144 0,-87 24 48 15,62-19 0-15,-62 19 0 0,67-17-32 0,-67 17 0 16,72-24 0-16,-72 24 0 0,77-25-64 0,-77 25-16 0,88-26 0 16,-88 26 0-16,81-21 112 0,-81 21 16 15,71-15 0-15,-71 15 0 0,0 0-208 0,106-7-48 0,-106 7 0 16,0 0 0-16,105 4 0 0,-105-4 0 0,0 0 0 0,101 9 0 15,-101-9 64-15,0 0 0 0,83 4 0 0,-83-4 0 16,0 0 0-16,86 2 0 0,-86-2 0 0,0 0 0 16,87-6-64-16,-87 6-16 0,0 0 0 0,77-15 0 15,-77 15-80-15,0 0-16 0,75-23 0 0,-75 23 0 16,0 0-208-16,68-20 0 0,-68 20 0 0,0 0 0 16,0 0 0-16,73-23 128 0,-73 23-128 0,0 0 0 15,0 0 0-15,77-15 0 0,-77 15 128 0,0 0-128 16,0 0 128-16,0 0 0 0,75-11-128 0,-75 11 192 15,0 0-32-15,0 0-16 0,0 0 0 0,74-4 0 16,-74 4-144-16,0 0 0 0,0 0 144 0,0 0-144 16,0 0 0-16,73-9 0 0,-73 9 0 0,0 0 0 15,0 0 0-15,0 0 0 0,0 0 0 0,69-19 0 0,-69 19 0 16,0 0 0-16,0 0 0 0,0 0 0 0,0 0 0 0,0 0 0 16,70-11 0-16,-63 11 0 0,-1 0-224 0,-2 0-64 15,1 5-16-15,-3 1-12000 16,2-4-2416-16</inkml:trace>
  <inkml:trace contextRef="#ctx0" brushRef="#br0" timeOffset="99728.76">22286 13243 17503 0,'8'2'1552'0,"1"5"-1232"0,-3-1-320 0,-3-4 0 0,-1 2 1680 0,6 1 288 0,-8-5 48 0,0 0 16 0,64 53 784 0,-64-53 176 0,0 0 16 0,64 60 16 0,-64-60-1792 0,0 0-352 0,0 0-80 0,26 58-16 0,-30-39-144 0,-2-2-48 0,-3 0 0 0,-4 4 0 0,-6 5-288 0,-7 4-64 0,-6 4-16 0,-6 3 0 0,-5 3-224 0,-2-6 0 0,-4 3 0 0,-4-7 0 0,1 2 128 0,5-5-128 0,0-5 0 0,4-9 144 0,3-7 32 0,6-6 0 0,4-13 0 0,6-6 0 0,5-2 32 0,6-11 16 0,7-3 0 0,1-9 0 0,7 1-48 16,7-15-16-16,6-12 0 0,8-7 0 0,7-5 704 16,3-3 144-16,5 1 16 0,0 3 16 15,-5 8-1680-15,-3-3-320 0,2-1-80 0,2-4-16 16,-4 1 800-16,-1 6 256 0,-11 16 0 0,-3 4-160 0,-11 9 160 0,-4 11 0 15,-7 9 128-15,-5 10-128 0,-6 4 240 0,-7 7-32 16,-3 8 0-16,-2 7 0 0,2 1 80 0,-4 8 16 16,-2 10 0-16,-6 4 0 0,1 11-160 0,11-7-16 15,3-6-128-15,-1 5 192 0,-4 18-192 0,2 7 0 16,1 15 0-16,9 0 0 0,4-6 0 0,9-7 128 16,7-6-128-16,7-5 0 0,-9-53 0 0,43 85 128 15,-43-85-128-15,60 67 0 0,-60-67 224 0,68 59-48 16,-68-59-16-16,79 52 0 0,-79-52 144 0,0 0 16 0,118 58 16 0,-118-58 0 15,98 42 16-15,-98-42 0 0,100 35 0 0,-100-35 0 16,86 31-96-16,-86-31-32 0,0 0 0 0,107 35 0 16,-107-35 0-16,0 0 0 0,0 0 0 0,100 36 0 15,-100-36 16-15,0 0 0 0,0 0 0 0,0 0 0 16,0 0-64-16,0 0-16 0,0 0 0 0,0 0 0 16,0 0-160-16,0 0 0 0,0 0 0 0,0 0 0 15,0 0 0-15,0 0-256 0,0 0 64 0,0 0 16 16,0 0-656-1,0 0-144-15,0 0-32 0,0 0-13712 0,0 0-2736 0</inkml:trace>
  <inkml:trace contextRef="#ctx0" brushRef="#br0" timeOffset="151879.24">5530 13008 911 0,'4'21'0'15,"-4"-14"0"-15,2-1 0 0,2-2 0 0,-4 1 320 0,0-5-32 0,0 2 0 0,3 0 0 0,-3 0 128 0,6-2 32 0,-6 4 0 0,4-2 0 0,-2-2 192 0,1 2 64 0,-3 3 0 0,0-5 0 0,0-5-16 0,0 1 0 0,0-2 0 0,0 2 0 0,0-1 272 0,0-5 48 0,0-7 16 0,0 8 0 0,0 11 64 0,0 0 32 0,0-6 0 0,0-2 0 0,-3 1 32 0,3-1 0 0,-2-1 0 0,2-1 0 0,-4 1-256 0,4 1-64 0,0-2 0 0,0 3 0 0,-4-1 352 0,2 0 64 0,2 6 16 0,0-5 0 0,-3 1 464 0,3-5 112 0,0 3 16 0,-4-3 0 16,2 3-224-16,2 2-32 0,-4-3-16 0,4 1 0 16,0 0-800-16,-3 1-144 0,3-5-48 0,-2 3 0 15,2 1-144-15,0 3-16 0,0 1-16 0,0-6 0 16,0 6-160-16,0-7-48 16,0 3 0-16,0-3 0 0,-4 1-208 0,4-1 176 0,-4 1-176 0,2 1 160 15,-2-3-160-15,-1 5 192 0,1-6-192 0,-2 1 192 16,-3 1-64-16,-2-1-128 0,1 3 192 0,-3-1-64 15,0 5 0-15,2-1 0 0,-2 4 0 0,-4 4 0 0,-2 1-128 0,-4 8 128 16,8-7-128-16,0 7 128 0,-7 8-128 0,1 7 0 16,-3 2 0-16,1 11-176 0,4 3 32 15,1 6 0-15,6 5 0 0,-1 3 0 0,7-5 144 16,3-4-160-16,1-1 160 0,4-4-160 0,1-7 160 0,1-7 0 16,2-3 0-16,3-7-128 0,-9-20 128 0,0 0 0 15,0 0 0-15,0 0 0 0,0 0 144 0,92 10 16 16,-73-25 0-16,0-2 0 0,2-4 64 0,1-1 16 15,3-3 0-15,-1-5 0 0,0-2-240 0,-1-2 176 16,1-1-176-16,-3 1 160 0,2-2-352 0,-5 4-64 16,-3 4 0-16,0 3-16 15,-1 3-208-15,-3 7-32 0,-2 6-16 0,1-3 0 0,-5 8 240 0,3 1 48 16,-6 6 16-16,2 7 0 0,-1 1 224 0,-1 6 0 0,2 7 0 16,0 5 0-16,1 3 400 0,1 1 32 0,0 5 0 0,1 0 0 15,-1-1 144-15,-3-7 16 0,3 0 16 0,4-1 0 16,-1-3-192-16,0-4-32 0,1 1-16 0,-1-4 0 15,-9-19-368-15,0 0 128 0,0 0-128 0,0 0 0 32,60 52-496-32,-60-52-160 0,0 0-48 0,0 0-20240 0</inkml:trace>
  <inkml:trace contextRef="#ctx0" brushRef="#br0" timeOffset="152154.51">6278 13019 41471 0,'0'8'1840'0,"0"-6"368"0,0 2-1760 0,2-1-448 0,2-3 0 0,0 0 0 0,1 2 1072 0,5 2 128 0,-10-4 16 0,0 0 16 0,0 0 64 0,116 24 16 0,-116-24 0 0,0 0 0 0,111 14-768 0,-111-14-160 0,0 0-16 0,109-8-16 0,-109 8-352 0,0 0-320 0,98-15 64 0,-98 15 16 0,0 0-960 0,77-11-192 0,-77 11-32 0,0 0-19824 0</inkml:trace>
  <inkml:trace contextRef="#ctx0" brushRef="#br0" timeOffset="152297.37">6274 13388 30399 0,'-9'5'2704'0,"3"-1"-2160"0,6 0-544 0,0-2 0 16,0 2 2528-16,0-4 400 0,2 9 80 0,2 0 0 15,2 3-960-15,-6-12-208 0,0 0-48 0,0 0 0 16,86 37-608-16,-86-37-128 0,0 0-32 0,115 2 0 16,-115-2-576-16,86-7-128 0,-86 7-32 0,87-10 0 31,-87 10-736-31,82-9-128 0,-82 9-48 0,85-15 0 16,-85 15-1088-16,77-8-208 0</inkml:trace>
  <inkml:trace contextRef="#ctx0" brushRef="#br0" timeOffset="176886.1">14679 13200 9215 0,'-4'0'816'0,"2"0"-656"0,2 2-160 0,0-2 0 0,-4 0 2368 0,4 0 432 0,0 0 80 0,0 2 32 0,0-1 880 0,4 3 176 0,-4 2 48 0,6-4 0 0,-3 1-1840 0,3 1-352 0,-2-2-80 0,-2 2-16 0,1 0-944 0,3-4-192 0,2 3-32 0,-1-1-16 0,1 2-128 0,-3-2-32 0,1 2 0 0,-2-1 0 0,1 3-64 0,-1-2 0 0,2 1-16 0,-1 1 0 0,3 2-96 0,-2-3-16 0,-1 5 0 0,3-3 0 0,-3 1-16 0,-3 1-16 0,6 0 0 0,-3 1 0 0,1-3 32 0,2 3 16 0,-3-3 0 0,5 3 0 0,-1-1 32 0,0 1 0 0,1-1 0 0,-3 0 0 0,6-1-16 0,-3-1 0 16,3 3 0-16,-4-5 0 0,3 5 32 0,1-5 0 15,-13-5 0-15,0 0 0 0,0 0-64 0,0 0-16 16,0 0 0-16,77 47 0 0,-77-47-32 0,0 0 0 16,0 0 0-16,0 0 0 0,92 45 64 0,-92-45 16 15,0 0 0-15,0 0 0 0,0 0 16 0,100 44 0 16,-100-44 0-16,0 0 0 0,0 0 0 0,0 0 0 0,101 37 0 0,-101-37 0 15,0 0 0-15,0 0 0 0,0 0 0 0,98 30 0 16,-98-30-96-16,0 0-16 0,0 0 0 0,0 0 0 16,0 0 0-16,99 17 0 0,-99-17 0 15,0 0 0-15,0 0 0 0,0 0 0 0,0 0 0 0,91-3 0 16,-76-1 0-16,0 2-128 0,0-4 192 0,-2 2-64 16,2-1 0-16,0 1 0 0,-15 4 0 0,0 0 0 15,0 0 0-15,71-21-128 0,-52 18 192 0,-19 3-64 16,0 0 16-16,0 0 0 0,68-19 0 0,-68 19 0 15,0 0 304-15,0 0 48 0,0 0 16 0,90-10 0 16,-90 10-384-16,0 0-128 0,0 0 0 0,0 0 0 16,0 0 0-16,101 2 0 0,-101-2 0 0,0 0 0 15,0 0 0-15,0 0 0 0,0 0 0 0,93-2 0 16,-78-1 0-16,-2 1 0 0,-13 2 0 0,0 0 0 0,0 0 0 0,0 0 0 16,0 0 0-16,88-10 0 0,-79 7 0 0,5-1 0 15,-3-2 0-15,-2 3 0 0,1 1 0 16,-3-4 0-16,3-2 0 0,1 3 0 0,-2-1 0 0,1-3 0 15,-1 1 0-15,0-3 0 0,3 2 0 0,-3-5 0 16,4 3 0-16,-3 2 0 0,-1-6 0 0,-3 2 0 16,3 1 0-16,0-5 0 0,-3 2 0 0,3 0 0 15,-3 0 0-15,2-2 0 0,-3 2 0 0,5 0 0 16,-7 0 0-16,3-3 0 0,3-1 0 0,-3 2 0 16,-2 4 0-16,2-6 0 0,-3 0 0 0,3 0 0 15,-4 2 0-15,0 0 0 0,-2 2 0 0,0 0 0 16,0-3 0-16,-2 3 0 0,0 5 0 0,2-5 0 15,-4 2 0-15,2-2 0 0,-1-2 0 0,-3 2 0 0,2 4 0 16,-2-6 0-16,3 0 0 0,-1 2 0 0,2-2 0 16,-4 2 0-16,5 2 0 0,-1 1 0 0,2-3 0 0,-6 0 0 15,6 2 0-15,-4-2 0 0,4-2 0 0,-3 2 0 16,1-2 0-16,-2 4 0 0,-2-6 0 0,2 4 0 16,1-2 0-16,1 4 0 0,-6 0 0 0,3-4 0 15,3 4 0-15,-6 0 0 0,3-2 0 0,-1 2 0 16,2 0 0-16,-1 1 0 0,-3-1 0 0,1 2 0 15,-3-4 0-15,1 2 0 0,1-2 0 0,-1 1 0 16,1 3 0-16,-1 2 0 0,0-1 0 0,-1 1 0 16,1-4 0-16,-1 2 0 0,-3-3 0 0,2 5 0 15,-2 3 0-15,2-3 0 0,-3 0 0 0,-1-1 0 16,2 5 0-16,2-3 0 0,-6-1 0 0,2 1 0 16,0-1 0-16,2 1 0 0,-2 3 0 0,3-1 0 0,-3 0 0 0,2-1 0 15,0 5 0-15,2-4 0 0,-2 3 0 0,1-1 0 16,-1 0 0-16,2 2 0 0,2-2 0 0,-1 1 0 15,-5-3 0-15,2 0 0 0,4 1 0 0,-5-3 0 16,3 3 0-16,-2-1 0 0,2 2 0 0,1 0 0 16,-3-1 0-16,-2-1 0 0,2 2 0 0,2 2 0 15,-4-3 0-15,-2 3 0 0,2 2 0 0,0-2 0 16,2 2 0-16,-4-4 0 0,3 2 0 0,-4 1 0 16,-1-1 0-16,4-2 0 0,0 0 0 0,0 2 0 15,0 2 0-15,2 0 0 0,-2-3 0 0,-2 1 0 16,2 2 0-16,0-4 0 0,0 4 0 0,0-6 0 15,-2 3 0-15,5 1 0 0,-3 2-352 0,2-2-16 0,0 2 0 16,2-2 0-16,-4 2 192 0,2 0 48 0,-3 0 0 16,3 0 0-16,-2 0-16 0,4-4 0 0,-6 4 0 0,2 0 0 15,4 0 144-15,-2-2-192 0,3 2 192 0,-1 0-192 16,-2-2 192-16,-2 0 0 0,0 2 0 0,-2 0-128 16,2 0 128-16,0 0 0 0,0-3 0 0,-2 3 0 15,6 3 0-15,-4-1-160 0,1-2 160 0,3 2 0 16,-2 4-192-16,0-6 192 0,1 6-192 0,-1-3 192 15,2 3-176-15,-2 0 176 0,2 1-160 0,-3-1 160 16,5 3-160-16,-4-5 160 0,5 3-160 0,-1 1 160 16,0-1-144-16,-1 5 144 0,1-1-128 0,-1-2 128 15,1 3-128-15,0-3 128 0,-1 2-128 0,5 4 128 16,-5-5-160-16,1 5 160 0,-1-4-192 0,5 2 192 16,-5 0-192-16,1 2 64 0,3-3 128 0,-1 1-208 15,1-2 208-15,1 2-192 0,-3 0 192 0,1 2-192 0,3 0 192 16,-2 0-144-16,-1 1 144 0,1-3-128 0,0-4 128 0,3 4 0 15,-3 2-144-15,2 0 144 0,-1 0 0 0,-1 0 0 16,2 2-144-16,-2 0 144 0,3-2 0 0,-1 2 0 16,-2 2-128-16,4-4 128 0,-1-6 0 0,-1 3 0 15,2 1 0-15,-2 0 0 0,-1 2-128 0,1 0 128 16,0-2 0-16,-1 4 0 0,-1-2 0 0,0 2 0 16,2-2 0-16,1 0 0 0,1 0 0 0,-2 2 0 15,4-8 0-15,-6 3 0 0,6 1 0 0,-3 2 0 16,3-4 0-16,-4 0 0 0,4 1 0 0,0-1 0 15,0 0 0-15,0 1 0 0,0 1 0 0,4 2 0 16,-4-2 0-16,3 8 0 0,-1-3 0 0,2 1 0 0,2 0 0 16,1 2 0-16,-1-3 0 0,3-3-128 0,-3 4 128 0,3-6 0 15,-5 2 0-15,2 0 0 0,3-1 0 0,-3 3 0 16,-1-4 0-16,3 0 0 0,-2 2 0 0,-3-4 0 16,3 4-224-16,0 2 64 0,-3-2 16 0,3-2 0 15,-2 2-80-15,1 0-16 0,-1 0 0 0,2 0 0 31,-2-1-144-31,1-3-48 0,-3-2 0 0,2 1 0 16,0 3-256-16,1-4-48 0,1 1-16 0,1-1 0 0,3-1-336 16,-5-1-64-16,5 2 0 0,1-3-18528 0</inkml:trace>
  <inkml:trace contextRef="#ctx1" brushRef="#br0">30106 16515 0,'0'0'0,"5"-92"16</inkml:trace>
  <inkml:trace contextRef="#ctx0" brushRef="#br0" timeOffset="181432.14">22512 16015 17503 0,'-12'9'1552'0,"3"-3"-1232"0,3-2-320 0,-1 1 0 0,5-5 5104 0,-2 2 960 0,4 0 192 0,-6 4 32 0,-3 3-3200 0,-4 2-640 0,4 4-128 0,3 2-16 0,0 0-880 0,6 4-160 0,6 2-48 0,-2 3 0 0,5 0-640 0,6 2-144 0,4 4-32 0,-19-32 0 0,43 70-272 0,-43-70-128 0,45 71 0 0,-45-71 128 0,38 62-128 0,-38-62 0 0,34 57 0 0,-34-57 0 0,33 45 0 0,-33-45 0 0,0 0 0 0,0 0 0 0,0 0 0 0,0 0 0 0,0 0 0 0,81 7 0 0,-71-31-240 0,-5-4 80 0,-1-4 16 0,2-6 0 0,-1-7-336 0,-1-8-64 0,0-5-16 0,-2 0 0 0,-4-2-208 0,0 5-32 0,-4 4-16 0,1 10 0 0,-1 7 192 0,-9-1 48 0,-4 1 0 0,-3 0 0 0,1 8 384 0,4 9 192 0,6 2-160 0,-4 3 160 0,-8 1 0 0,-7 0 256 0,-7 5-16 0,-7 2-16 0,5 8 80 0,5 2 16 0,8 3 0 0,1 1 0 0,5 5-192 0,-3 0-128 0,12-2 192 0,-2-2-192 0,3 6 0 0,5 4-272 0,1-2 16 0,8-1 16 0,5-3-528 0,-9-15-96 0,0 0-32 0,0 0-12736 15,81 40-2560-15</inkml:trace>
  <inkml:trace contextRef="#ctx0" brushRef="#br0" timeOffset="181647.88">22934 15793 35935 0,'0'0'1600'0,"0"0"320"0,0 0-1536 0,0 0-384 0,0 0 0 0,0 0 0 16,44 49 1776-16,-44-49 272 0,0 0 64 0,77 73 16 16,-77-73-400-16,86 87-64 0,-39-38-32 0,-4-4 0 15,1 4-640-15,-44-49-128 0,80 80-32 0,-80-80 0 16,74 74-432-16,-74-74-80 0,71 77-32 0,-71-77 0 0,68 73-544 0,-68-73-128 15,47 56 0-15,-47-56-16 16,35 46-560-16,-35-46-128 0,0 0 0 0,38 47-16 16,-38-47-192-16,0 0-48 0,0 0 0 0,0 0-18688 15</inkml:trace>
  <inkml:trace contextRef="#ctx0" brushRef="#br0" timeOffset="181864.19">23417 15650 20271 0,'-17'-9'1792'0,"8"9"-1424"0,2-4-368 0,-1 4 0 16,2 4 4592-16,1-2 848 0,1 5 160 0,-5 3 32 16,-5 5-2816-16,-2 9-560 0,-1 8-112 0,0 8-32 15,4 3-656-15,-1 6-144 0,3 11-32 0,2 4 0 16,3 0-560-16,-1 1-112 0,5 3-32 0,-2-4 0 16,2-4-448-16,2-2-128 0,2-5 0 0,-2-4 0 31,4-8-768-31,-4-1-192 0,5-5-16 0,-1 1-16 15,-2-12-608-15,6 1-128 0,-8-25-32 0,15 34-19296 0</inkml:trace>
  <inkml:trace contextRef="#ctx0" brushRef="#br0" timeOffset="182131.53">23836 15626 23951 0,'-5'15'2128'0,"5"-4"-1696"0,0 1-432 0,0-1 0 0,0-2 3920 0,0-3 704 16,0 3 144-16,0 10 32 0,2 11-2304 0,1 8-464 16,3 9-96-16,2 0-16 0,3 3-832 0,-2 3-160 15,1 0-32-15,-1-3-16 0,1 3-560 0,-1-2-96 16,2-4-32-16,-1-2 0 0,-1 0-384 0,0-6-96 15,1-1-16-15,-5-4 0 16,3 1-656-16,-1-3-144 0,-7-32-32 0,17 46 0 16,-17-46-304-16,0 0-64 0</inkml:trace>
  <inkml:trace contextRef="#ctx0" brushRef="#br0" timeOffset="182465.5">24327 15727 42383 0,'-9'44'1872'0,"5"-22"400"0,2 8-1824 0,-2-9-448 0,4-6 0 0,0-4 0 15,4 6 1488-15,0 15 208 0,3 11 32 0,6 12 16 16,2 1-176-16,4-11-32 0,-19-45-16 0,43 60 0 16,-43-60-800-16,0 0-144 0,0 0-48 0,81 19 0 15,-81-19-336-15,0 0-192 0,59-47 192 0,-41 19-192 0,-3-2 0 0,0-4 0 16,-1 6 0-16,1-11 0 15,-2 1-480-15,-4-9 0 0,2 0 0 0,-1 4 0 16,-5 9-160-16,-1-2-16 0,2-1-16 0,-6 7 0 16,4 1 208-16,-10 5 32 0,2 1 16 0,-5 5 0 15,-1 6 256-15,-1-3 160 0,-2 8-192 0,-6 1 192 0,-2 4 0 0,-1 2-128 16,1 6 128-16,-3-4 0 0,5 5 0 0,-5 1-160 16,5 3 160-16,0 4-128 15,0 0-304-15,0-2-48 0,4 2-16 0,-3 0 0 16,4 0-288-16,3-1-64 0,2-5-16 0,3 2-12864 15,2-3-2576-15</inkml:trace>
  <inkml:trace contextRef="#ctx0" brushRef="#br0" timeOffset="203619.54">25729 519 27647 0,'0'-2'2448'0,"0"2"-1952"0,-4-4-496 0,4 2 0 0,0 2 2496 0,0 0 416 0,0 2 80 0,0 2 16 0,0-2-1344 0,-4 11-272 0,3 6-48 0,1 9-16 0,0 7-624 0,-4 9-112 0,0 3-16 0,2 5-16 0,-3 10-128 0,1-2-32 0,-2 2 0 0,-1 0 0 0,1 0-48 0,-3-5-16 0,3-5 0 0,-3-3 0 0,3-4-192 0,2-1-144 0,-1-3 192 16,1-11-192-16,0-4 0 0,2 4-192 0,-2-3 0 0,2-1 0 0,1-2-464 0,1-5-96 0,-2-2-16 0,2-6 0 0,2-3 0 0,-1-6 0 0,5-4 0 0,0-7 0 0,-1-3 96 0,5-3 16 0,3-4 0 0,-2-5 0 0,-1 7 224 0,3 0 48 0,6-11 16 0,-1 0 0 0,1 0 368 0,2 3 240 0,1 5-48 0,-1-3 0 0,-2 8 400 0,1 2 80 15,3 5 16-15,-4 5 0 0,-19 3-240 0,0 0-64 16,0 0 0-16,0 0 0 0,0 0-112 0,77 45-16 16,-77-45-16-16,0 0 0 0,0 0-112 0,15 75-128 15,-19-60 176-15,2 4-176 0,-7-1 0 0,0 1 0 16,-7 6 0-16,3-7 0 0,-7 7-160 0,1-6-96 16,-4-1 0-16,-1-1-16 15,3-3-160-15,-1-3-16 0,-3-2-16 0,3-1 0 16,1-6-560-16,-2-1-96 0,3-2-32 0,1-7 0 15,4-1-1488-15,0-4-304 0,6-1-64 0,-1-6-16 16,6-3-368-16,4-3-80 0,6-2-16 0,3-4 0 16,5 2 1984-16,4 1 400 0,3-1 80 0,3 4 0 0,3 0 1472 0,3 3 304 0,-2 3 48 0,6-3 16 15,3 2 320-15,-1 6 64 0,7-2 16 0,-1 6 0 16,1 2-880-16,-43 9-160 0,83-10-48 0,-83 10 0 16,77 0-128-16,-77 0 0 0,71 12 0 0,-71-12 128 15,0 0 496-15,77 22 80 0,-77-22 32 0,0 0 0 16,0 0 848-16,73 41 160 0,-73-41 48 0,0 0 0 15,0 0-368-15,0 0-64 0,0 0-16 0,34 70 0 16,-36-57-320-16,-7-2-80 0,0 3-16 0,-1-1 0 16,-3-2-384-16,2 0-80 0,-6 2-16 0,0 1 0 15,-2-5-448-15,-3 0 0 0,1 1 0 0,-2-5 0 16,6 1 0-16,1-2 0 0,0-4 0 0,-2 0 0 16,6-6 0-16,3 2-288 0,5-5 64 0,4-6 16 15,4 0-304-15,5-2-48 0,3-2-16 0,6-1 0 0,1-1 576 0,2 0 0 16,1 4 0-16,3-5 144 0,-1 3 208 0,5 0 32 15,1 2 16-15,2 0 0 0,1 6 288 0,1-2 48 16,-34 13 16-16,64-15 0 0,-64 15-112 0,0 0 0 16,75 4-16-16,-75-4 0 0,0 0-208 0,0 0-32 15,0 0-16-15,0 0 0 0,0 0-112 0,44 67 0 16,-50-52-16-16,-4 0 0 0,1 2-16 0,-6-2 0 16,2 2 0-16,-2 0 0 0,-4-2-224 0,4-4 128 15,-4 3-128-15,0-5 0 0,4 0 0 0,-2-7-288 16,2 2 32-16,0-4 16 15,2-2-176-15,2-2-32 0,2-1-16 0,-1-5 0 16,5-3-736-16,-1-2-144 0,4-4-16 0,4-1-10096 0,4-8-2000 16</inkml:trace>
  <inkml:trace contextRef="#ctx0" brushRef="#br0" timeOffset="203880.74">26982 474 11967 0,'8'-10'1072'0,"-1"3"-864"0,-5 5-208 0,-2 2 0 0,-2 0 4416 0,2 0 848 0,2 0 176 0,2 2 16 0,-4 1-1920 0,0 11-384 0,-6 6-80 0,-3 12 0 0,0 2-1648 0,-1 9-320 0,-5 12-64 0,-4 10-16 0,4 5-160 0,-3 1-32 0,3 5-16 0,1-3 0 0,5-2-128 0,3-12-32 0,-1-7 0 0,5-5 0 0,2-47-336 0,0 77-64 0,0-77 0 0,9 79-16 0,-9-79-240 0,21 75 0 0,-21-75 0 0,0 0 0 0,51 83-640 0,-51-83 0 0,0 0-16 0,0 0 0 0,77 66-160 0,-77-66-16 0,0 0-16 0,73 17 0 0,-73-17-272 0,0 0-48 0,72-8-16 0,-72 8-18496 16</inkml:trace>
  <inkml:trace contextRef="#ctx0" brushRef="#br0" timeOffset="206111.81">28525 1000 6111 0,'0'2'544'0,"0"-1"-544"0,0-1 0 0,-3 0 0 0,3 0 0 0,0 4 0 0,0-4 128 0,0 2-128 0,-4 6 0 0,2-7 0 0,2 7 0 0,0-6 0 0,0 2 0 0,0-1 0 0,-4 3 0 0,4-6 0 0</inkml:trace>
  <inkml:trace contextRef="#ctx0" brushRef="#br0" timeOffset="206320.45">28458 964 23039 0,'0'-4'2048'0,"0"2"-1648"16,0 2-400-16,0 0 0 0,0 0 2976 0,0 0 512 15,0 0 96-15,0 0 32 0,0 0-1216 0,2 2-240 16,1 4-48-16,-3-6-16 0,0 0-1008 0,0 0-192 16,47 71-32-16,-47-71-16 0,0 0-160 0,68 81-48 15,-68-81 0-15,0 0 0 0,79 73-256 0,-79-73-64 16,0 0-16-16,90 85 0 0,-90-85-480 0,68 62-80 0,-68-62-32 16,0 0 0-1,81 85-976-15,-81-85-192 0,0 0-32 0,54 69-18800 0</inkml:trace>
  <inkml:trace contextRef="#ctx0" brushRef="#br0" timeOffset="206521.41">28819 748 34095 0,'-10'-4'3024'0,"4"2"-2416"0,3 2-480 0,-1 0-128 15,2 2 1776-15,2-2 336 0,-7 4 64 0,-3-2 0 16,-1 7-608-16,-8 4-128 0,0 10-32 0,1 7 0 15,2 13-816-15,-6 4-160 0,1 11-48 0,-1 4 0 16,1 6-384-16,0 0 0 0,3-3 0 0,-1 3 0 16,0 5-608-16,-2-5-208 0,3-2-32 0,-1-2-12976 15,0 0-2608-15</inkml:trace>
  <inkml:trace contextRef="#ctx0" brushRef="#br0" timeOffset="206705.07">29155 1150 40543 0,'9'-4'1792'0,"-3"-1"384"0,-2 3-1744 0,-2 0-432 15,1 2 0-15,-1 0 0 0,2 0 880 0,2 0 80 16,7 0 32-16,-13 0 0 0,0 0 192 0,0 0 32 16,81 0 16-16,-81 0 0 0,0 0-1232 0,82-4-160 15,-82 4-80-15,57-2-13984 16,-57 2-2800-16</inkml:trace>
  <inkml:trace contextRef="#ctx0" brushRef="#br0" timeOffset="206877.12">29217 1424 35007 0,'-8'0'3120'0,"7"0"-2496"0,1 0-496 0,1 0-128 15,3 0 1472-15,-4-1 256 0,6-1 64 0,1-2 16 16,8-2-208-16,6-3-64 0,11-4 0 0,2-2 0 15,5-4-864-15,4-2-176 0,4 1-48 0,-3 1 0 16,1 0-752-16,2 0-144 16,-4 4-48-16,0 0-20640 0</inkml:trace>
  <inkml:trace contextRef="#ctx0" brushRef="#br0" timeOffset="207480.58">30294 492 9215 0,'-15'6'816'0,"7"-4"-656"0,-1 5-160 0,3 3 0 0,1-1 5248 0,-1-1 1008 0,2 5 208 0,-1 9 32 0,-9 18-3040 0,-1 18-624 0,-7 17-112 0,3 10-32 0,2 3-1472 0,4-3-288 0,0-6-64 0,7-12-16 0,2-5-272 0,4-3-48 0,0-59-16 0,10 90 0 0,-10-90-320 0,0 0-64 0,28 82 0 16,-28-82-128-16,0 0-320 0,0 0-192 0,0 0-16 0,81 40-16 0,-62-44-224 0,-4-1-64 0,3-7 0 0,-6 3-12192 0,1-4-2448 0</inkml:trace>
  <inkml:trace contextRef="#ctx0" brushRef="#br0" timeOffset="207639.9">29991 1060 6447 0,'-28'-17'576'0,"13"9"-576"0,2-1 0 0,3 3 0 16,5 3 4736-16,1 3 832 0,2-4 160 0,-2 0 32 16,-1-2-1280-16,-1 1-272 0,2-5-48 0,4 5-16 15,0-3-2592-15,10 3-512 0,1 3-96 0,6-2-32 16,-17 4-224-16,0 0-48 0,73 0-16 0,-73 0 0 15,64-8-368-15,-64 8-64 0,75-1 0 0,-75 1-16 16,77-4-544-16,-77 4-96 0,77-2-32 0,-77 2 0 16,77 2-848-16,-77-2-160 15</inkml:trace>
  <inkml:trace contextRef="#ctx0" brushRef="#br0" timeOffset="208375.48">30578 943 20783 0,'1'6'448'0,"-1"-6"112"0,0 0 16 0,0 2 0 0,0-2-448 0,0 0-128 0,0 4 0 0,0 5 0 0,0 0 4576 0,0-9 896 16,0 0 176-16,0 0 48 0,2 64-3776 0,-2-64-736 15,0 0-160-15,0 0-16 0,8 72-304 0,-8-72-48 16,0 0-16-16,0 0 0 0,0 64-176 0,0-64-32 16,0 0-16-16,0 0 0 0,0 0-288 0,0 0-128 15,0 54 128-15,0-48-128 0,0-6 0 0,0 0-144 16,0 0 0-16,0 0 0 16,0 0-432-16,-2-6-64 0,2 2-32 0,0-1 0 15,2-5-96-15,2 1 0 0,1-6-16 0,3-4 0 16,1 0 0-16,2-5 0 0,3-2 0 0,1-1 0 15,0 1-400-15,0 0-80 0,2 1-16 0,-1 3 0 16,1 3 192-16,0 2 48 0,0 4 0 0,-2 3 0 0,0-3 848 0,-2 6 192 0,-3 3 0 0,1-2 0 16,-11 6 896-16,0 0 128 0,0 0 16 0,0 0 16 15,0 0 16-15,0 0 0 0,0 0 0 0,68 25 0 16,-68-25-432-16,0 0-96 0,0 0-16 0,0 0 0 16,13 71-128-16,-13-71-16 0,0 0-16 0,-6 68 0 15,6-68-80-15,0 0-16 0,-3 67 0 0,3-67 0 16,0 0-272-16,0 0 160 0,0 62-160 0,0-62 128 15,0 0-128-15,0 0 0 0,0 0 0 0,0 0-176 16,0 0-224 0,0 0-48-16,37 70-16 0,-27-72 0 0,-1-2-16 0,2-1 0 15,-1-3 0-15,-1-3 0 0,2 2-320 0,2-5-64 0,-3 5-16 0,-1-2 0 16,1 1 96-16,-5-3 16 0,5 2 0 0,-5 1 0 0,3 1 768 0,-3 3 320 16,-1-1 0-16,2 5-16 0,-2-2 912 0,1 4 176 15,1 0 32-15,-1 4 16 0,3-4-720 0,-8 0-144 16,0 0-16-16,0 0-16 0,0 0-160 0,0 0-16 15,70 47-16-15,-70-47 0 0,0 0-112 0,0 0-32 16,69 39 0-16,-69-39 0 0,0 0-208 0,70 25 0 16,-70-25 0-16,0 0 0 0,75 0-192 0,-75 0-96 15,49-15-16-15,-21 5 0 0,-4 1-48 0,-3-4-16 16,1 2 0-16,-3-6 0 16,0 5-192-16,-4-3-32 0,-4-1-16 0,-1 1 0 15,-3-1-432-15,-7 3-96 0,0-2-16 0,-7 4 0 0,1-2 720 0,-7 3 144 16,2 1 32-16,-4 3 0 0,-4 3 1136 0,0 1 224 15,-2 2 48-15,-1 0 16 0,-1 5-256 0,-1 5-48 0,-2-1-16 16,3 6 0-16,2-2-272 0,-1 2-48 0,1 4-16 0,8 0 0 16,-2 0-32-16,6 1-16 0,-1-1 0 0,5 0 0 15,5-19-80-15,0 0-32 0,-4 58 0 0,4-58 0 16,0 0-96-16,0 0-32 0,37 83 0 0,-37-83 0 16,0 0-32-16,0 0-16 0,68 77 0 0,-68-77 0 15,0 0-176-15,0 0 0 0,88 56 0 0,-88-56 0 16,0 0-624-1,79 21-144-15,-79-21-48 0,0 0 0 0,77 4-272 0,-77-4-64 16,49-11-16-16,-24 3 0 0,-1-1-736 0,-1 3-144 0</inkml:trace>
  <inkml:trace contextRef="#ctx0" brushRef="#br0" timeOffset="208755.85">32451 834 41471 0,'-7'-5'1840'0,"5"3"368"0,-4 2-1760 0,6 0-448 0,-4 0 0 0,4 0 0 0,0 0 1040 0,0 2 128 0,-3 0 32 0,1 1 0 0,2-3 224 0,0 0 48 0,0 0 16 0,0 0 0 0,0 0-1200 0,0 0-288 0,0 0 0 0,0 0 0 0,2 72-912 0,-2-72-208 0,0 0-32 0,0 0-20400 0</inkml:trace>
  <inkml:trace contextRef="#ctx0" brushRef="#br0" timeOffset="208777.87">32427 1355 35935 0,'0'0'3200'15,"0"0"-2560"-15,0 0-512 0,0 0-128 0,0 0 1344 0,0 0 256 0,0 0 64 0,0 0 0 0,-13 51 240 0,13-51 48 0,0 0 16 0,-15 52 0 0,15-52-1152 0,0 0-240 0,-29 62-32 0,29-62-16 0,-28 53-848 0,8-23-160 0,-3-2-32 0,-3 6-21600 0</inkml:trace>
  <inkml:trace contextRef="#ctx0" brushRef="#br0" timeOffset="209828.17">26787 2764 23039 0,'-6'-2'2048'0,"3"1"-1648"0,1 1-400 0,0 0 0 0,2 0 2112 0,0 0 352 16,0 0 64-16,2-4 16 0,3 4 208 0,1-4 64 15,3 2 0-15,3-5 0 0,5-1-1616 0,1-1-320 16,7-8-64-16,3 0-16 0,6-6-224 0,0-1-32 16,5-1-16-16,-1-3 0 0,-4 4-528 0,-1 1 0 15,1 3 0-15,-9 5 0 0,-1 5 416 0,-5 3-32 16,0 5 0-16,-10 4 0 15,0 5-1600-15,-3 3-336 0,-2 5-64 0,-4 3-16 0,-4 3 1120 0,0 2 208 16,-1 5 48-16,-5 6 16 0,1-4 240 0,-1 2 0 0,5-2 0 16,-5-2 0-16,7-2 0 0,1 2 128 0,-2-3 16 15,4-3 0-15,4-3-144 0,-2 0 0 0,1-4 144 0,3-4-144 16,-6-11 0-16,0 0 0 0,0 0 0 0,0 0 0 16,0 0-192-16,0 0-48 0,0 0-16 0,77 25-12128 15,-64-31-2432-15</inkml:trace>
  <inkml:trace contextRef="#ctx0" brushRef="#br0" timeOffset="210181.55">27309 2178 35007 0,'-9'-4'1552'0,"5"-1"320"0,1 3-1488 0,1 0-384 0,2 2 0 0,0-4 0 0,-4 4 1536 0,4 0 256 0,0-2 32 0,4 2 16 0,-4 6-1120 0,5-4-208 0,-1 5-64 0,5-1 0 0,-9-6-608 0,0 0-128 0,0 0-32 0,0 0 0 0,68 71-1200 0,-68-71-240 0,0 0-48 0,62 81-15088 0</inkml:trace>
  <inkml:trace contextRef="#ctx0" brushRef="#br0" timeOffset="210261.87">27541 2580 1839 0,'5'81'160'0,"-5"-68"-160"0,0-11 0 0,0-2 0 0,-4 4 3264 0,4 1 608 0,-1 9 128 0,-5-1 32 0,2 7 928 0,-5 5 192 0,3-3 32 0,-1-1 16 0,1-2-2720 0,0-4-560 0,3-2-96 0,-1-4-32 0,4-5-1280 0,-2-2-256 0,4 2-48 0,0-8-16 0,3 2-320 0,1-2-80 0,0-5-16 0,1 0 0 0,4-1-992 0,3-5-192 0,-3 0-32 0,6-2-16 0,-2 0-320 0,4 0-64 0,-4 0-16 0,3 4 0 0,1-2 1472 0,-4 2 384 0,4 4-128 0,-4 3 128 0,0-1 1856 0,-5 5 416 0,1 2 96 0,-2 0 0 0,-1 0-864 0,1 3-176 0,-3 3-48 0,-6-6 0 0,0 0-480 0,0 0-96 0,0 0-32 0,0 0 0 16,0 0-352-16,0 0-64 0,58 77 0 0,-49-71-16 15,-3-1-240-15,3 3 0 0,-1-6-192 0,-1 2 192 32,3-1-720-32,-1-6-48 0,1 1 0 0,3-2 0 0,-4-5-1152 15,1-1-224-15</inkml:trace>
  <inkml:trace contextRef="#ctx0" brushRef="#br0" timeOffset="210451.42">28044 2511 5519 0,'0'-4'496'0,"2"4"-496"0,-2 0 0 0,0-4 0 15,4-3 3648-15,-2-7 624 0,5-1 128 0,-1-7 16 16,0 1 448-16,1 2 96 0,-1 4 16 0,-3 0 0 15,3 8-3136-15,-6 1-624 0,2 8-128 0,2 2-32 16,-4 3-464-16,0 8-80 0,0 2-32 0,0-17 0 0,0 51-32 0,0-51 0 16,4 68 0-16,-4-68 0 0,1 80-32 0,-1-80-16 15,8 83 0-15,-8-83 0 0,15 87-96 16,-15-87-32-16,15 80 0 0,-15-80 0 0,21 77-272 0,-21-77 0 16,0 0-176-16,41 96 176 15,-41-96-1024-15,0 0-112 0,43 68-16 0,-43-68-12544 16,0 0-2528-16</inkml:trace>
  <inkml:trace contextRef="#ctx0" brushRef="#br0" timeOffset="210663.66">27926 2603 31327 0,'-15'0'1392'0,"9"0"272"0,-3 0-1328 0,5 0-336 0,0 0 0 0,4 0 0 16,0 0 2384-16,0 3 416 0,4-3 80 0,0 6 0 15,5-6-1376-15,-9 0-288 0,0 0-48 0,0 0-16 16,89 9-176-16,-89-9-32 0,75 2-16 0,-75-2 0 16,82 2-480-16,-82-2-80 0,91 10-32 0,-91-10 0 31,86 15-1248-31,-86-15-256 0</inkml:trace>
  <inkml:trace contextRef="#ctx0" brushRef="#br0" timeOffset="211120.95">29247 2732 34095 0,'-9'-3'1504'0,"5"1"320"16,2 2-1456-16,2-4-368 0,0 4 0 0,0 0 0 0,2 0 1680 0,5 0 272 0,3 4 48 0,5-4 16 0,-15 0-656 0,0 0-128 0,0 0-16 0,96 30-16 0,-96-30-512 0,0 0-112 0,86 34 0 0,-86-34-16 0,0 0-800 0,92 41-144 0,-92-41-48 0,0 0-20336 0</inkml:trace>
  <inkml:trace contextRef="#ctx0" brushRef="#br0" timeOffset="211259.65">29790 2372 37775 0,'0'0'3360'0,"-4"0"-2688"0,4 1-544 0,0-1-128 0,0 2 1200 0,0 4 208 16,0 0 32-16,-2 9 16 0,2-15 16 15,0 58 16-15,-5-13 0 0,1 8 0 0,-5 5-592 0,-6 4-112 16,-4 7-16-16,0 7-16 0,-5-3-400 0,-1 8-80 15,-3 1-16-15,-6 1 0 16,6-4-608-16,-2-6-128 0,4-14-32 0,1-3 0 16,6-11-768-16,-1-2-144 0,1-1-48 0,4-9-19344 0</inkml:trace>
  <inkml:trace contextRef="#ctx0" brushRef="#br0" timeOffset="211432.22">30046 2834 41471 0,'13'-15'1840'0,"-8"5"368"0,3 5-1760 0,0-5-448 0,-1 7 0 0,-5-1 0 16,5 2 1024-16,5-4 128 0,7-3 32 0,5-6 0 15,8 2-656-15,7 1-128 0,-1 1-16 0,1 6-16 32,-7-1-1504-32,-32 6-288 0,64 4-64 0,-64-4-16 0</inkml:trace>
  <inkml:trace contextRef="#ctx0" brushRef="#br0" timeOffset="211582.59">30055 3159 38703 0,'-11'0'1712'0,"3"0"352"0,6 0-1648 0,-1-4-416 15,3 2 0-15,3 0 0 0,-1 1 1056 0,6-5 128 16,7-3 32-16,9-5 0 0,6-1-48 0,12-3 0 16,1-5 0-16,2-1 0 0,6 3-800 0,-2-4-176 15,7-3-16-15,2 4-14288 16,-3 1-2848-16</inkml:trace>
  <inkml:trace contextRef="#ctx0" brushRef="#br0" timeOffset="211800">30929 2644 41471 0,'-13'-9'1840'0,"7"5"368"0,4 0-1760 0,-1 0-448 0,3 2 0 0,0 2 0 16,0 0 928-16,3-3 96 0,5 3 32 0,5 0 0 15,-13 0 576-15,0 0 112 0,71 22 32 0,-71-22 0 16,0 0-960-16,98 53-192 0,-98-53-48 0,66 54 0 16,-66-54-320-16,71 76-80 0,-71-76-16 0,53 71 0 31,-53-71-992-31,53 83-208 0,-53-83-48 0,45 77 0 16,-45-77-896-16,32 67-192 0</inkml:trace>
  <inkml:trace contextRef="#ctx0" brushRef="#br0" timeOffset="211999.43">31337 2362 41471 0,'-13'0'1840'0,"3"2"368"0,1 2-1760 0,1 0-448 16,5 1 0-16,-3 1 0 0,2 1 1280 0,-5 5 160 16,-6 12 32-16,-4 12 16 0,-9 14-320 0,-2 9-64 15,-2 5-16-15,2 0 0 0,0 3-480 0,1-1-96 16,-3 4-32-16,6-5 0 0,4-6-624 0,-1-3-128 15,6-7-32-15,-2-2 0 16,6-6-1040-16,2-3-224 0,11-38-32 0,-13 62-19632 16</inkml:trace>
  <inkml:trace contextRef="#ctx0" brushRef="#br0" timeOffset="212184.46">32066 2559 36863 0,'11'-3'3264'0,"-7"1"-2608"0,2 2-528 0,-6 0-128 16,3 0 1376-16,-3 2 240 0,6-2 48 0,3 2 16 16,-9-2-16-16,0 0 0 0,0 0 0 0,0 0 0 15,0 0-1008-15,0 0-208 0,0 0-32 0,46 73-16 32,-46-73-1472-32,0 0-288 0</inkml:trace>
  <inkml:trace contextRef="#ctx0" brushRef="#br0" timeOffset="212333.87">32211 3084 33167 0,'-4'4'2944'16,"4"-3"-2352"-16,0-1-464 0,0 0-128 15,0 0 1920-15,0 0 384 0,0 0 64 0,0 0 0 0,0 0-208 0,0 0-48 16,0 0-16-16,-10 61 0 0,10-61-944 0,-13 28-192 16,13-28-48-16,-20 39 0 0,5-18-912 0,-4 5 0 15,-2 4-192-15,-5 2-23040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18:32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15062 14151 5519 0,'0'0'496'0,"-4"0"-496"0,4 0 0 0,-3 0 0 0,1 0 1968 0,2 0 288 0,-6 0 64 0,-1-4 16 0,-3 4 1056 0,1 0 224 0,-3 0 32 0,3 0 16 0,0 0-816 0,3 0-160 0,-2 4-48 0,3-2 0 0,-1 1-1040 0,2 1-224 0,1 4-32 0,3-1-16 0,-2-3-624 0,2 2-128 0,0 1-32 0,2-3 0 0,1 3 96 0,1-1 0 0,-2-2 16 0,2 1 0 0,0 1-32 0,1 0-16 0,-1-3 0 0,5 3 0 0,-3-2-928 0,0 1-192 0,3-1-48 0,-3 2 0 0,3-2 1552 0,4-3 304 0,-3 3 64 0,1 0 16 0,2-4-832 0,0 6-160 15,4-4-48-15,0 1 0 0,-17-3 16 0,0 0 0 0,0 0 0 16,0 0 0-16,0 0-16 0,111 19 0 16,-111-19 0-16,0 0 0 0,0 0-96 0,0 0-32 0,101 15 0 0,-101-15 0 15,0 0 0-15,0 0 0 0,0 0 0 0,91 19 0 16,-91-19-32-16,0 0-16 0,0 0 0 0,0 0 0 15,0 0 16-15,107 13 0 0,-88-19 0 0,-4 3 0 16,3-5 224-16,-4 2 48 0,2 1 16 0,3-5 0 16,0 5-464-16,-19 5 0 0,0 0 0 0,71-28 0 15,-71 28 0-15,0 0 128 0,78-25-128 0,-78 25 64 16,0 0-64-16,86-15 0 0,-86 15 0 0,0 0 0 16,0 0 0-16,105 0 0 0,-105 0 0 0,0 0 0 15,0 0 0-15,105 25 0 0,-105-25 0 0,0 0 0 16,0 0 0-16,0 0 0 0,102 24 0 0,-102-24 0 15,0 0 0-15,0 0 0 0,86 36 0 0,-86-36 0 0,0 0 0 0,0 0 0 16,89 30 0-16,-89-30 0 0,0 0 0 0,0 0 0 16,90 17 0-16,-90-17 0 0,0 0 0 0,0 0 0 15,109 15 0-15,-109-15 0 0,0 0 0 0,0 0 0 16,107 9 0-16,-107-9 0 0,0 0 0 0,100 8 0 16,-100-8 0-16,0 0 0 0,0 0 0 0,112-4 0 15,-112 4 0-15,0 0 0 0,0 0 0 0,96-2 0 16,-96 2 0-16,0 0 0 0,0 0 0 0,0 0 0 15,96-23 0-15,-96 23 0 0,0 0 0 0,0 0 0 16,87-13 0-16,-87 13 0 0,0 0 0 0,0 0 0 16,90-20 0-16,-90 20 0 0,0 0 0 0,0 0 0 15,86-15 0-15,-86 15 0 0,0 0 0 0,0 0 0 0,0 0 0 16,92-17 0-16,-92 17 0 0,0 0 0 0,0 0 0 0,0 0 0 16,83-19 0-16,-83 19 0 0,0 0 0 0,0 0 0 15,0 0 0-15,0 0 0 0,100 4 0 0,-89-1 0 16,2-3 0-16,0 0 0 0,-3 0 0 0,1 0 0 15,-2 0 0-15,1 0 0 0,1 0 0 0,-2-3 0 16,1 3 0-16,-1 0 0 0,4 0 0 0,-2 0 0 16,3 3 0-16,-1-3 0 0,2 2 0 0,-4-2 0 15,2 2 0-15,-3-2 0 0,1 0 0 0,-2 0 0 16,4 0 0-16,-3-2 0 0,1 2 0 0,2-2 0 16,-1 2 0-16,1-5 0 0,-13 5 0 0,0 0 0 15,0 0 0-15,0 0 0 0,90-13 0 0,-90 13 0 16,0 0 0-16,0 0 0 0,0 0 0 0,0 0 0 0,86-19 0 15,-86 19 0-15,0 0 0 0,0 0 0 16,0 0 0-16,0 0 0 0,92-6 0 0,-92 6 0 16,0 0 0-16,0 0 0 0,0 0 0 0,0 0 0 15,96 2 0-15,-96-2 0 0,0 0 0 0,0 0 0 0,0 0 0 0,0 0 0 16,0 0 0-16,87-11 0 0,-78 7 0 0,-9 4 0 16,0 0 0-16,0 0 0 0,0 0 0 0,0 0 0 15,92 4 0-15,-92-4 0 0,0 0 0 0,0 0 0 16,0 0 0-16,0 0 0 0,0 0 0 0,96 2 0 15,-81-4 0-15,-15 2 0 0,0 0 0 0,0 0 0 16,0 0 0-16,90 5 0 0,-90-5 0 0,0 0 0 16,0 0 0-16,0 0 0 0,89-11 0 0,-89 11 0 15,0 0 0-15,0 0 0 0,0 0 0 0,94-17 0 16,-94 17 0-16,0 0 0 0,0 0 0 0,0 0 0 0,92-9 0 16,-92 9 0-16,0 0 0 0,0 0 0 0,0 0 0 0,0 0 0 15,86-15 0-15,-86 15 0 0,0 0 0 0,0 0 0 16,0 0 0-16,0 0 0 0,90-10 0 0,-90 10 0 15,0 0 0-15,0 0 0 0,0 0 0 0,0 0 0 16,102 4 0-16,-102-4 0 0,0 0 0 0,0 0 0 16,0 0 0-16,0 0 0 15,96 13 0-15,-96-13 0 0,0 0 0 0,0 0 0 0,0 0 0 0,0 0 0 16,88 12 0-16,-88-12 0 0,0 0 0 0,0 0 0 16,0 0 0-16,0 0 0 0,90 20 0 0,-90-20 0 15,0 0 0-15,0 0 0 0,0 0 0 0,0 0 0 16,0 0 0-16,0 0 0 0,0 0 0 0,0 0 0 15,0 0 0-15,0 0 0 0,0 0 0 0,0 0 0 16,0 0 0-16,0 0 0 0,0 0 0 0,0 0 0 0,0 0 0 0,0 0 0 16,0 0 0-16,0 0 0 15,0 0-1120 1,0 0-160-16,0 0-48 0,0 0-23536 0</inkml:trace>
  <inkml:trace contextRef="#ctx0" brushRef="#br0" timeOffset="8753.52">15139 15515 1839 0,'-13'6'160'0,"7"-4"-160"0,1 1 0 0,1 1 0 0,4-4 1440 0,-4 2 256 0,2 0 48 0,-1 0 16 0,-1 1 1072 0,-2 3 224 0,2-2 32 0,2 2 16 0,-3-6-464 0,5 0-80 0,0-4-32 0,-4 2 0 0,4-2-160 0,0-2-16 0,0 1-16 0,0-3 0 0,4 3-832 0,-4-5-160 0,2 5-48 0,1-5 0 0,-1 7-448 0,2-1-80 0,0 2-32 0,2 2 0 0,-1 0-80 0,3 0-16 0,-3 2 0 0,5 0 0 0,-1 3-128 0,1-3-16 0,5 6-16 0,-4-3 0 15,6 5-112-15,-17-10-32 0,0 0 0 0,0 0 0 0,0 0-80 0,88 37 0 0,-88-37-16 0,0 0 0 16,0 0-32-16,0 0 0 0,103 21 0 0,-103-21 0 15,0 0 80-15,0 0 16 0,0 0 0 0,98-2 0 16,-85 2 0-16,-13 0 0 0,0 0 0 0,0 0 0 16,0 0 16-16,0 0 0 0,89-4 0 0,-89 4 0 15,0 0-32-15,0 0 0 0,0 0 0 0,90 0 0 16,-90 0-32-16,0 0 0 0,0 0 0 0,90 4 0 16,-90-4-64-16,0 0 0 0,92 0-16 0,-92 0 0 15,0 0-16-15,92-4 0 0,-92 4 0 0,0 0 0 0,105 2 176 0,-105-2 48 16,0 0 0-16,98 2 0 0,-98-2-384 15,0 0 0-15,100 6 0 0,-100-6 0 0,0 0 0 0,0 0 0 16,105-4 0-16,-105 4 0 0,0 0 0 0,0 0 0 16,107 0 0-16,-107 0 0 0,0 0 0 0,87 7 0 15,-87-7 0-15,0 0 0 0,90 12 0 0,-90-12 0 16,0 0 0-16,90 11 128 0,-90-11-96 0,0 0-32 16,88 8 0-16,-88-8 0 0,0 0 0 0,91 3 0 15,-91-3 0-15,0 0 0 0,0 0 0 0,110 0 0 16,-110 0 0-16,0 0 0 0,0 0 0 0,96-11 0 15,-96 11 0-15,0 0 0 0,83-15 0 0,-83 15 0 16,0 0 0-16,81-17 0 0,-81 17 0 0,0 0 0 0,86-9 0 0,-86 9 0 16,0 0 0-16,81-17 0 0,-81 17 0 0,0 0 0 15,0 0 0-15,107-12 0 0,-107 12 0 0,0 0 0 16,0 0 0-16,102 0 0 0,-102 0 0 0,0 0 0 16,0 0 0-16,101 4 0 0,-101-4 0 0,0 0 0 15,0 0 0-15,88 6 0 0,-88-6 0 0,0 0 0 16,0 0 0-16,98 6 0 0,-98-6 0 0,0 0 0 15,0 0 0-15,107 0 0 0,-107 0 0 0,0 0 0 16,85-4 0-16,-85 4 0 0,0 0 0 0,86 5 0 16,-86-5 0-16,0 0 0 0,0 0 0 0,106 2 0 15,-106-2 0-15,0 0 0 0,86-2 0 0,-86 2 0 16,0 0 0-16,0 0 0 0,96-13 0 0,-96 13 0 16,0 0 0-16,0 0 0 0,73-22 0 0,-73 22 0 0,0 0 0 0,0 0 0 15,87-15 0-15,-87 15 0 0,0 0 0 0,0 0 0 16,95-15 0-16,-95 15 0 0,0 0 0 0,0 0 0 15,87-8 0-15,-87 8 0 0,0 0 0 0,0 0 0 16,90-6 0-16,-90 6 0 0,0 0 0 0,0 0 0 16,92-5 0-16,-92 5 0 0,0 0 0 0,0 0 0 15,0 0 0-15,87 2 0 0,-87-2 0 0,0 0 0 16,0 0 0-16,0 0 0 0,95 13 0 0,-95-13 0 16,0 0 0-16,0 0 0 0,0 0 0 0,0 0 0 15,87 2 0-15,-87-2 0 0,0 0 0 0,0 0 0 16,0 0 0-16,0 0 0 0,0 0 0 0,86 17 0 15,-86-17 0-15,0 0 0 0,0 0 0 0,0 0 0 0,0 0 0 16,0 0 0-16,0 0 0 0,0 0 0 16,92 24 0-16,-92-24 0 0,0 0 0 0,0 0 0 0,0 0 0 0,0 0 0 15,0 0 0-15,83 30 0 0,-83-30 0 16,0 0 0-16,0 0 0 0,0 0 0 0,0 0 0 0,81 28 0 16,-81-28 0-16,0 0 0 0,0 0 0 0,0 0 0 15,0 0 0-15,0 0 0 0,92 19 0 0,-92-19 0 16,0 0 0-16,0 0 0 0,0 0 0 0,81 25 0 15,-81-25 0-15,0 0 0 0,0 0 0 0,0 0 0 16,0 0 0-16,86 11 0 0,-86-11 0 0,0 0 0 16,0 0 0-16,0 0 0 0,0 0 0 0,0 0 0 15,77-6 0-15,-77 6 0 0,0 0 0 0,0 0-17472 16,0 0-3504-16</inkml:trace>
  <inkml:trace contextRef="#ctx0" brushRef="#br0" timeOffset="9522.65">20741 15098 34095 0,'-3'-4'3024'0,"-3"2"-2416"0,6 0-480 0,-4 2-128 0,4 0 1616 0,-5 0 304 0,-1 0 64 0,-4 2 16 0,-6 4-704 0,-3 0-144 0,2 7-16 0,-2 4-16 0,0 3-304 0,4 5-64 0,0 5-16 0,6 2 0 0,-1 3-224 0,7 7-64 0,3 7 0 0,3-2 0 0,7 7-160 0,-1-1-32 0,6 3-16 0,4 2 0 0,-2 1-32 0,0-7 0 0,-2-9 0 0,0 4 0 0,4 12 32 0,0-1 0 16,-1-5 0-16,-3-8 0 0,0 0-240 0,-5-4 176 0,3-5-176 0,-6-6 160 0,1-6-160 0,-6-3 0 0,2 0 0 0,-4-6 0 0,0 0 0 0,0-10 0 0,-4 3 0 0,2-2 0 15,-4-5-720-15,-1-1-32 0,1 0 0 16,-9-5 0-16,6-1-464 0,-6-7-80 16,-4-2-32-16,0-8-12528 0,-3-1-2512 0</inkml:trace>
  <inkml:trace contextRef="#ctx0" brushRef="#br0" timeOffset="9690.45">20379 15756 20271 0,'-6'-15'896'0,"4"11"192"0,2-4-880 0,-4 6-208 16,4-1 0-16,4 1 0 0,-4 2 3728 0,2 0 704 16,4-6 144-16,-6 6 32 0,0 0-2240 0,0 0-448 15,75-21-96-15,-75 21-16 0,0 0-608 0,92-15-128 16,-92 15-32-16,0 0 0 0,120-15-336 0,-120 15-64 16,85-9 0-16,-85 9-16 0,0 0-624 0,111-15 0 15,-111 15-224-15,0 0 64 16,95-21-944-16,-95 21-192 0,0 0-48 0,93-32-19008 15</inkml:trace>
  <inkml:trace contextRef="#ctx0" brushRef="#br0" timeOffset="10090.43">21117 15111 22111 0,'-5'-2'1968'0,"-3"0"-1584"0,6 2-384 0,2 0 0 15,0 0 3520-15,-4 0 640 0,-1 0 112 0,-1 2 16 16,-1 6-1920-16,1-3-400 0,2 10-80 0,2 4-16 15,4 9-976-15,6 1-208 0,-3 4-48 0,5 7 0 16,1 3-224-16,2 4-48 0,-3-4-16 0,1 0 0 16,-2-3-352-16,-1-3 0 0,1-3 0 0,1 0 128 31,-1 0-528-31,2-2-112 0,-5 0 0 0,1 0-16 16,-1-4-352-16,-2-9-64 0,1 1-16 0,-1-6 0 0,2-3-720 0,-6-5-160 0,5-3-16 15,-1-3-16-15,-2-5-2592 0,2-3-512 16,0-3-96-16,1-2-32 0,-1-6 1072 0,-2-4 224 0,3 1 32 0,3-6 16 15,1 3 3488-15,-3 1 688 0,3-4 144 0,1 3 16 0,-1 4 3008 16,1 3 608-16,1 1 112 0,2 5 32 0,-13 12 0 16,0 0 0-16,0 0 0 0,0 0 0 0,0 0-2336 0,0 0-464 15,87 10-80-15,-87-10-32 0,0 0-576 0,0 0-112 16,35 54-32-16,-27-40 0 0,-3-1-160 0,1-2-32 16,2-2-16-16,-3 1 0 0,-1-1-272 0,2-5-48 15,3 3-16-15,-3-1 0 0,-3-2-160 0,3 1 0 16,0 3 0-16,1-4-176 15,-5 1-256-15,4-3-48 0,1 0-16 0,-1-2 0 16,-2 0-336-16,1-2-64 0,1-3 0 0,1-1-11984 16,-1-7-2400-16</inkml:trace>
  <inkml:trace contextRef="#ctx0" brushRef="#br0" timeOffset="10257.78">21593 15305 18431 0,'-6'-14'816'0,"2"9"160"0,-1 1-784 0,1 2-192 0,4-2 0 0,-4 4 0 15,2 0 4048-15,-3 0 768 0,-3 0 160 0,2 0 16 16,-3 4-2240-16,0-2-464 0,3 6-96 0,-2-3-16 15,7 1-928-15,1-1-192 0,0 3-32 0,3-2-16 16,-1 3-608-16,4 0-112 0,1 1-32 0,-1-1 0 31,3 1-528-31,-9-10-112 0,0 0-32 0,0 0-13808 0,0 0-2768 0</inkml:trace>
  <inkml:trace contextRef="#ctx0" brushRef="#br0" timeOffset="10608.06">21741 15626 23039 0,'0'-6'2048'0,"0"3"-1648"0,0-1-400 0,0-2 0 0,0 2 2944 0,0-5 496 15,0-2 96-15,2-16 32 0,2-5-1216 0,-1-5-240 16,7 3-64-16,-4 0 0 0,-1 0-352 0,1 6-80 16,1 4-16-16,3 1 0 15,-5 3-1968-15,1 1-400 0,-2 4-64 0,1 0-32 16,-1 3 672-16,0 3 192 0,2 3 0 0,-6 5 0 0,1 1 640 0,-1 0 208 15,4 1 48-15,-4 5 0 0,4 2-896 0,-2 3 0 16,2 2 0-16,-1 6-128 16,3 0-656-16,-2 5-128 0,1 4-32 0,5 0 0 0,-1 4 944 0,1 4 256 15,1 7 0-15,4-1 16 0,2 1 48 0,0 0 16 16,1 8 0-16,5 1 0 0,1 16-16 0,1-4 0 0,-1 2 0 16,1 1 0-16,-1-5 0 0,-1-3-16 0,-4-7 0 0,-1-5 0 15,-3-5-48-15,0-1-16 0,-15-41 0 0,29 62 0 16,-29-62-240-16,18 47 0 0,-18-47 0 0,0 0-160 31,25 43-304-31,-21-35-64 0,1-1-16 0,-1-5 0 16,-2-2-480-16,2-6-80 0,-4-7-32 0,-6-4 0 15,2-5-384-15,-5-8-80 0</inkml:trace>
  <inkml:trace contextRef="#ctx0" brushRef="#br0" timeOffset="10841.97">22029 15665 9215 0,'-36'-88'400'0,"25"54"96"0,1 15-496 0,6 10 0 0,3 5 0 0,1-5 0 16,-4-6 4080-16,-2-13 720 0,-1-6 128 0,1 0 48 15,4 4-688-15,4 4-144 0,4 5-32 0,3 6 0 16,-9 15-2320-16,0 0-448 0,0 0-112 0,70-26-16 0,-70 26-336 0,0 0-80 16,82 3-16-16,-82-3 0 15,0 0-384-15,91 19-80 0,-91-19 0 0,0 0-16 0,0 0-304 0,92 30 160 16,-92-30-160-16,0 0 128 0,0 0-128 0,33 62 0 16,-33-39 0-16,-3-3 0 0,-3 3 0 0,0 1 0 15,-3 1 0-15,-4-1 128 0,2 5-128 0,-8-1 0 16,0-4 0-16,-4 1 0 15,-1-1-384-15,0 0-48 0,-5 1-16 0,3-3 0 16,4-3-416-16,3-4-96 0,0-2 0 0,4-3-12944 16,2-1-2592-16</inkml:trace>
  <inkml:trace contextRef="#ctx0" brushRef="#br0" timeOffset="19812.74">6908 16810 11967 0,'-4'4'1072'0,"-2"-1"-864"0,3-1-208 0,3 0 0 0,-6 0 1920 0,2 2 352 0,-7 3 64 0,-2 5 16 0,-6-1 1024 0,4-2 208 0,0 1 32 0,2-7 16 0,7-1-1296 0,1 2-256 0,1-4-48 16,0-6-16-16,4 3-1072 0,4-3-224 0,0 2-32 0,5-1-16 0,2-1 32 0,2 2 16 0,2-1 0 0,-15 5 0 0,0 0 80 0,0 0 16 0,92-4 0 0,-92 4 0 0,0 0-80 0,91 0-16 0,-91 0 0 0,0 0 0 0,0 0-208 0,120 22-64 0,-120-22 0 0,0 0 0 0,92 21-96 0,-92-21-32 0,0 0 0 0,100 15 0 0,-100-15-96 0,0 0-32 15,92 9 0-15,-92-9 0 0,0 0 0 0,114 12-16 16,-114-12 0-16,0 0 0 0,117 0 16 0,-117 0 0 15,0 0 0-15,105-8 0 0,-105 8 80 0,0 0 32 0,96-9 0 0,-96 9 0 16,0 0 144-16,92-8 16 0,-92 8 16 16,0 0 0-16,92 8-480 0,-92-8 128 0,0 0-128 0,0 0 64 15,119 9-64-15,-119-9 0 0,0 0 0 0,101 8 0 16,-101-8 0-16,0 0 0 0,90 7 0 0,-90-7 0 16,0 0 0-16,92 10 0 0,-92-10 0 0,0 0 0 15,0 0 0-15,106 9 0 0,-106-9 0 0,0 0 0 16,0 0 0-16,101 2 0 0,-101-2 0 0,0 0 0 15,0 0 0-15,92-8 0 0,-92 8 0 0,0 0 0 16,0 0 0-16,109-1 0 0,-109 1 0 0,0 0 0 16,0 0 0-16,96 3 0 0,-96-3 0 0,0 0 0 15,92 13 0-15,-92-13 0 0,0 0 0 0,0 0 0 16,115 8 0-16,-115-8 0 0,0 0 0 0,92 17 0 16,-92-17 0-16,0 0 0 0,0 0 0 0,101 4 0 0,-101-4 0 15,0 0 0-15,0 0 0 0,90 2 0 0,-90-2 0 16,0 0 0-16,0 0 0 0,93-10 0 0,-93 10 0 0,0 0 0 15,0 0 0-15,86-9 0 0,-86 9 0 0,0 0 0 16,0 0 0-16,90 0 0 0,-90 0 0 0,0 0 0 16,0 0 0-16,83-6 0 0,-83 6 0 0,0 0 0 15,0 0 0-15,90 4 0 0,-90-4 0 0,0 0 0 16,0 0 0-16,0 0 0 0,98 5 0 0,-98-5 0 16,0 0 0-16,0 0 0 0,0 0 0 0,105 6 0 15,-105-6 0-15,0 0 0 0,0 0 0 0,0 0 0 16,96 13 0-16,-96-13 0 0,0 0 0 0,0 0 0 15,0 0 0-15,0 0 0 0,105 10 0 0,-105-10 0 16,0 0 0-16,0 0 0 0,0 0 0 0,96 7 0 0,-96-7 0 16,0 0 0-16,0 0 0 0,83 11 0 15,-83-11 0-15,0 0 0 0,0 0 0 0,0 0 0 0,96 10 0 16,-96-10 0-16,0 0 0 0,0 0 0 0,0 0 0 0,95 6 0 16,-95-6 0-16,0 0 0 0,0 0 0 0,81 16 0 15,-81-16 0-15,0 0 0 0,0 0 0 0,0 0 0 16,92 0 0-16,-92 0 0 0,0 0 0 0,0 0 0 15,0 0 0-15,0 0 0 0,87-7 0 0,-87 7 0 16,0 0 0-16,0 0 0 0,0 0 0 0,0 0 0 16,88 0 0-16,-88 0 0 0,0 0 0 0,0 0 0 15,0 0 0-15,77-19 0 0,-77 19 0 0,0 0 0 16,0 0 0-16,66-24 0 0,-66 24 0 0,0 0 0 16,0 0 0-16,73-19 0 0,-73 19 0 0,0 0 0 15,0 0 0-15,0 0 0 0,94-10 0 0,-94 10 0 0,0 0 0 0,0 0 0 16,0 0 0-16,88-15 0 0,-88 15 0 15,0 0 0-15,0 0 0 0,81-5 0 0,-81 5 0 16,0 0 0-16,0 0 0 0,0 0 0 0,90 0 0 0,-90 0 0 16,0 0 0-16,0 0 0 0,0 0 0 0,0 0 0 15,83-4 0-15,-83 4 0 0,0 0 0 0,0 0 0 16,0 0 0-16,0 0 0 0,0 0 0 0,0 0 0 16,0 0 0-16,90-4 0 0,-90 4 0 0,0 0 0 15,0 0 0-15,0 0 0 0,0 0 0 0,0 0 0 16,0 0 0-16,0 0 0 0,0 0 0 0,83-2 0 15,-83 2 0-15,0 0 0 0,0 0 0 0,0 0 0 16,0 0 0-16,0 0 0 0,0 0 0 0,0 0 0 16,0 0 0-16,0 0 0 0,86 0 0 0,-80 0 0 15,0 0 0-15,-2 0 0 0,-1 0 0 0,-1 0 0 0,2 0 0 0,0 0 0 16,-4 0 0-16,2 2 0 0,-2-2 0 0,0 4 0 16,0-4 0-16,0 0 0 0,-2 2 0 0,-6 0 0 15,3 3 0-15,-9 1 0 0,-3 0 0 0,-1 7-17472 16,-7 0-3504-16</inkml:trace>
  <inkml:trace contextRef="#ctx0" brushRef="#br0" timeOffset="47826.82">26672 1819 23039 0,'0'-4'2048'0,"0"-1"-1648"0,0 1-400 0,0 2 0 0,0-2 2864 0,0-1 480 0,-2-9 112 0,2-1 0 0,0-9-1104 0,-3-4-240 0,3 0-32 0,-6 1-16 0,6 5-992 0,-4 1-208 0,-1 0-32 0,1 5-16 0,2-1-304 0,0 5-64 0,0-1-16 0,-3 4 0 0,-5 1-432 0,1 4-176 0,-1-1 16 0,1 3 0 0,0 2-96 0,-4 4-32 0,1 3 0 0,-3 5 0 0,-4 6-352 0,2 1-80 0,-3 6-16 0,-1 5 0 0,-1 7-32 0,-1 6 0 16,-3 6 0-16,1 4 0 0,3 0-704 0,1-1-128 0,2 1-48 0,0-1 0 16,1 7-80-16,3-3 0 0,2-7-16 0,1-2 0 15,3-2 176-15,-1-4 32 0,7-1 16 0,1-6 0 0,4-6 1008 0,1-9 192 0,-3-19 32 0,0 0 16 16,0 0 1488-16,0 0 288 0,0 0 64 0,0 0 16 16,0 0 96-16,0 0 32 0,81 24 0 0,-69-33 0 15,3-5-288-15,0-1-48 0,2 0-16 0,1-7 0 16,3 1-592-16,-2-3-128 0,0-4-32 0,1-3 0 15,3-2-304-15,1-5-64 0,-3-1-16 0,1-3 0 0,-1 3-32 16,-2-3 0-16,0 1 0 0,-1 4 0 0,-4-1 32 16,1 4 0-16,-6 0 0 0,0 4 0 0,1 4-96 0,-3 0-128 15,1 3 176-15,-2 0-176 0,-3 7 128 0,3-1-128 16,-2 5 0-16,-4 3 0 0,0-2 0 0,0 1 0 16,0 7 0-16,-4-3 0 0,4 2 0 0,-6 4-176 15,6 0 176-15,-3 2-160 0,-1 2 160 0,2 1 0 16,-4 3 0-16,4 1 0 0,1 3 0 0,1 3 0 15,-4 3 0-15,2 5 128 0,4 1 0 0,-2 1 0 16,0-25 0-16,7 56 0 0,-7-56 912 0,15 60 192 16,-15-60 48-16,15 66 0 0,-15-66-864 0,19 66-160 15,-19-66-48-15,21 73 0 16,-21-73-848-16,24 66-160 0,-24-66-32 0,0 0-16 0,42 92 720 0,-42-92 128 0,0 0 0 0,43 68 0 16,-43-68 0-16,0 0 0 0,0 0 0 0,0 0 0 15,0 0-240-15,77 43-80 0,-62-49 0 0,-2 3-16 31,-2-7-304-31,4 1-64 0,-1-3-16 0,-1 1-18512 0</inkml:trace>
  <inkml:trace contextRef="#ctx0" brushRef="#br0" timeOffset="48233.6">27642 1796 38703 0,'-15'-1'1712'0,"8"1"352"0,-1 0-1648 0,4 0-416 0,0 1 0 0,3-1 0 0,1 4 960 0,-4-4 96 0,-2 4 32 0,-1 2 0 0,5-6 128 0,-4 3 16 0,6 3 16 0,0-4 0 0,2 2-928 0,4 1-176 0,1-1-144 0,-1 2 192 0,-1 1-896 0,-5-7-160 0,0 0-32 0,0 0-19296 0</inkml:trace>
  <inkml:trace contextRef="#ctx0" brushRef="#br0" timeOffset="48328.16">27586 2201 32255 0,'-2'1'1424'0,"2"1"304"0,0 2-1392 0,0-4-336 0,0 0 0 0,2 0 0 16,1 0 2032-16,-3 2 336 0,4 0 64 0,2-2 0 16,3 2-1264-16,1 1-256 0,-1-3-48 0,2 2-16 15,2 0-432-15,-3 0-96 0,1 2 0 0,-11-4-16 16,0 0-768-16,0 0-160 0,0 0-16 0,0 0-18816 15</inkml:trace>
  <inkml:trace contextRef="#ctx0" brushRef="#br0" timeOffset="48749.66">28518 1485 23039 0,'-2'-2'1024'0,"2"2"192"0,0 0-960 0,0-4-256 0,-4 4 0 0,4 0 0 16,0 0 2928-16,-2 0 528 0,2 0 128 0,-2 0 0 15,1 4-1232-15,1-4-256 0,-4 9-48 0,2 0-16 16,2 6-880-16,-4 4-160 0,0 2-32 0,4-21-16 16,-1 68-176-16,-3-21-48 0,4 7 0 0,0 2 0 15,-4 1-208-15,2 1-32 0,2-2-16 0,0 5 0 16,2-1-160-16,2 0-48 0,-4-4 0 0,0-56 0 15,5 102-256-15,-5-102 0 0,8 99 0 0,-8-99 0 16,9 89-128-16,-9-89-96 0,12 69-16 0,-12-69 0 16,0 0-400-16,13 70-64 0,-13-70-32 0,0 0 0 15,0 0-80-15,0 0-16 0,0 0 0 0,24 67-19840 16</inkml:trace>
  <inkml:trace contextRef="#ctx0" brushRef="#br0" timeOffset="50999.96">24105 3627 18431 0,'-4'0'1632'0,"3"0"-1312"0,1 0-320 0,-4 0 0 0,4 0 2464 0,-4 0 416 0,2 4 96 0,-7-4 16 0,1 0 80 0,1 0 32 0,3 0 0 0,-2 0 0 0,3 0-1840 0,-1-4-368 0,8 4-80 0,-1-2-16 0,3-4-208 0,5 3-32 0,6-5-16 0,0-3 0 0,9-2-112 0,1-4-32 0,5-2 0 0,2 0 0 0,-6 0-144 0,2-1-48 0,4-3 0 0,-1-5 0 0,1 2-208 0,-2-1 0 0,-7 3 0 0,-5 1 0 15,-1 1-240-15,-4-1-80 0,-2 3-32 0,-3-1 0 0,-7 6-176 0,-3 4-48 0,0-3 0 0,-3 5 0 16,-7 2 48-16,-3-1 0 0,-4 2 0 0,-2 1 0 16,-5 3 32-16,-4 4 16 0,0 0 0 0,-2 1 0 15,-2 7-224-15,2-1-32 0,-4 1-16 0,0 5 0 0,6 3 480 0,-4 3 80 0,7 7 32 0,5-3 0 16,1 5 160-16,4-2 192 0,2 4-32 0,3-4-16 16,5 8 432-16,-1 3 64 0,6 3 32 0,0-9 0 15,0-3-160-15,2 4-16 0,-2-34-16 0,17 70 0 16,-17-70-16-16,0 0 0 0,49 92 0 0,-49-92 0 15,0 0-192-15,0 0-32 0,92 58-16 0,-92-58 0 16,0 0-224-16,86 6 0 0,-86-6 128 0,0 0-128 16,77-15-160-16,-49 4-80 0,1-5-16 0,1 0 0 15,-8-5-448-15,5-2-112 16,-3 3-16-16,2-7-17664 0</inkml:trace>
  <inkml:trace contextRef="#ctx0" brushRef="#br0" timeOffset="52587.28">24812 3307 23039 0,'0'-3'2048'0,"4"-1"-1648"0,-4 0-400 0,1 2 0 0,3 2 2432 0,-2-3 416 0,6-3 80 0,-3 0 16 0,8-3-640 0,-1 5-112 0,3 0-16 0,-2 2-16 0,-13 2-1264 0,0 0-256 0,0 0-64 0,0 0 0 0,0 0-80 0,71 62-32 0,-69-43 0 0,2 2 0 0,-8 0-144 0,2 1-48 0,-7-1 0 0,0 5 0 0,-5-1-144 0,-1-3-128 0,0 8 144 0,-7-5-144 0,1 3 0 0,-1-4-192 0,1 1 16 0,2-7 0 0,6-6-240 0,-2 1-48 0,0-4-16 0,0-3 0 0,2 0 80 0,-2-6 16 0,3-2 0 0,3-2 0 0,0-5 48 0,-1-3 16 0,6-7 0 0,-1 1 0 0,5-7 0 0,0-7 16 16,2 0 0-16,1-3 0 15,7-5-144-15,-1-3-48 0,4 2 0 0,4-1 0 16,2 5-192-16,4 3-32 0,-3 0-16 0,3 6 0 16,-4 5 64-16,-2 3 16 0,5-3 0 0,-3 6 0 0,0-2 656 0,1 4 0 15,-1 2 176-15,0 4-48 0,-4 3 704 0,-2 0 128 16,2 3 16-16,-4 3 16 0,6 0-16 0,-17 0 0 15,0 0 0-15,0 0 0 0,0 0-384 0,0 0-80 16,60 62 0-16,-60-62-16 0,0 0-32 0,29 69 0 16,-29-69 0-16,0 0 0 0,22 90-48 0,-22-58-16 0,2 0 0 0,2-2 0 15,-4 1-96-15,-4-5-32 0,4 0 0 0,-2-1 0 16,-2-1-144-16,1-1-128 0,1-3 144 0,-6 1-144 16,6-4 0-16,-3-2 128 0,1-2-128 0,-2-2 0 15,-1-1 0-15,5-1 0 0,-6-3 0 0,7-3 0 16,-5-1 0-16,2-2 0 0,0-2 0 0,3-3 0 15,-3 1-256-15,0-5 64 0,2-6 16 0,2-4 0 16,2-6 0-16,2-7 0 0,0-1 0 0,1-5 0 16,5-3 176-16,-1-4-128 0,2-1 128 0,2 3-128 15,2 2 128-15,4 5 0 0,-4 2 0 0,4 4 0 16,0 4 0-16,0 2 0 0,-1 3 0 0,3 2 0 16,2 4 0-16,-3 6 0 0,5-1 0 0,-1 5 0 15,-24 5 160-15,0 0-32 0,70-2-128 0,-70 2 192 0,0 0-192 0,0 0 0 16,82 13 0-16,-82-13 0 15,0 0-528-15,0 0-48 0,0 0-16 0,0 0-12720 16,79 53-2560-16</inkml:trace>
  <inkml:trace contextRef="#ctx0" brushRef="#br0" timeOffset="55895.7">26652 3834 6447 0,'0'0'576'0,"0"0"-576"0,0 0 0 0,-4 0 0 0,4 0 1920 0,-2 0 256 0,0-2 64 0,0 2 16 0,-1 0 1328 0,-3-4 272 0,0 2 48 0,2-2 16 0,1 1-864 0,1-3-176 0,-2 0-48 0,0-1 0 0,4-1-1504 0,-2-1-304 0,2-1-64 0,2 1-16 0,2-4-416 0,0 0-80 0,1-4 0 0,1-2-16 0,4 0-128 0,-1-3-32 0,4 1 0 0,-4-3 0 0,7-1-96 0,2-3-32 0,1-2 0 0,-2-2 0 0,6-2-144 0,1 2 160 0,-5 0-160 0,0 4 160 0,-4 2-160 0,0-1 0 0,-2 5 0 0,-2 1 128 0,2 4-128 0,-7 0 0 0,0 4 0 0,1 4 0 0,-1-1 0 0,-6 5 0 0,3 1 0 0,-1 2 0 0,2 2 0 0,-4 0-144 0,4 0 144 0,-4 2-160 0,2 2-32 0,1 1 0 0,1 9 0 15,2-3 0-15,-6-11-16 0,0 0-16 0,15 71 0 0,-15-71 0 16,9 62 224-16,-9-62-176 0,6 68 176 0,-6-68-160 16,13 75 160-16,-11-41 0 0,-2-34-144 0,13 58 144 15,-9-33-320-15,-4-25 16 0,0 0 0 0,19 80 0 32,-19-80-880-32,0 0-176 0</inkml:trace>
  <inkml:trace contextRef="#ctx0" brushRef="#br0" timeOffset="56751.15">27742 3430 35007 0,'-2'0'3120'0,"0"-2"-2496"0,2 2-496 0,0-2-128 0,0 2 1488 0,0 0 288 0,0-2 48 0,-4 2 16 0,4-4-784 0,4 2-160 0,-4-1-16 0,4 1-16 0,1 0-608 0,1 0-112 0,7 2-16 0,-3 0-128 0,-10 0-464 0,0 0-208 0,0 0-32 0,0 0-18656 0</inkml:trace>
  <inkml:trace contextRef="#ctx0" brushRef="#br0" timeOffset="56846.94">27753 3875 29487 0,'-6'2'1296'0,"3"0"288"15,1 0-1264-15,0-2-320 0,2 0 0 0,0 0 0 0,0 3 1840 0,2-3 304 16,0 0 64-16,1 0 16 0,3 2-992 0,3-2-192 15,-3 4-32-15,3-4-16 16,-1 0-1184-16,3 0-256 0,-1 2-32 0,-5 0-17280 16</inkml:trace>
  <inkml:trace contextRef="#ctx0" brushRef="#br0" timeOffset="57163.93">28694 3279 23039 0,'0'0'1024'0,"-3"-4"192"0,3 4-960 0,-2 0-256 0,2 0 0 0,0 0 0 15,0 0 2896-15,0 4 544 0,-4-2 96 0,4 6 32 16,0 3-1520-16,-4 4-288 0,4 4-64 0,0-19-16 15,-2 50-1072-15,2-50-224 0,0 64-32 0,-3-26-16 16,1 0-64-16,-2 1-16 0,4 4 0 0,-6 0 0 16,3 3 0-16,-1 1 0 0,2 1 0 0,-2 3 0 15,4-51-112-15,0 87-16 0,0-87-128 0,6 77 192 16,-6-77-192-16,9 58-240 0,-9-58 48 0,0 0 16 16,13 68-496-16,-13-68-96 15,0 0-32-15,0 0-18288 0</inkml:trace>
  <inkml:trace contextRef="#ctx0" brushRef="#br0" timeOffset="57915.41">25111 5183 23951 0,'3'-2'2128'0,"-3"0"-1696"0,2 2-432 0,0 0 0 0,0-2 2048 0,2 2 320 0,5 0 64 0,2-5 0 0,8 1-304 0,4-2-64 0,-23 6-16 0,64-7 0 0,-64 7-1184 0,81-8-240 0,-81 8-48 0,101-4-16 0,-101 4-160 0,111 0-16 0,-45-3-16 0,7 1 0 0,10 2-64 0,1 0-16 0,-1 0 0 0,0 2 0 0,1-2-112 0,-1-2-32 0,7-2 0 0,-3-2 0 0,5-1-16 0,3-1 0 0,5-1 0 0,7 0 0 0,4-1 80 0,0-5 16 0,7-4 0 0,-1 1 0 0,-3-5 192 0,1 4 32 0,5 4 16 0,-9 0 0 0,-9 0-32 0,-5-4-16 0,7 4 0 0,1-2 0 0,-2 2-96 0,1 4-32 16,-8 2 0-16,1-1 0 0,-6 3-288 0,1-1 160 0,-2 1-160 15,4-3 128-15,-6 5-128 0,4-1 0 0,0-3 0 0,-1 3 0 16,1 2 208-16,-10 1-32 0,-1 1-16 0,0-2 0 16,-4 4 96-16,0-2 0 0,-6-2 16 0,3 4 0 15,-10-4-16-15,-64 4 0 0,114-5 0 0,-114 5 0 16,96-8-96-16,-96 8-32 0,87-5 0 0,-87 5 0 15,77-6-128-15,-77 6 160 0,65-4-160 0,-65 4 160 16,0 0-160-16,87 0 0 0,-87 0 0 0,0 0 0 16,0 0 0-16,73-2 0 0,-73 2 0 0,0 0 0 15,0 0 0-15,0 0 0 0,0 0 0 0,0 0 0 32,0 0-512-32,0 0 32 0,0 0 0 0,0 0 0 15,0 0-512-15,0 0-96 0,-15 17-32 0,0-13-20928 0</inkml:trace>
  <inkml:trace contextRef="#ctx0" brushRef="#br0" timeOffset="58483.8">28636 5869 14735 0,'2'-8'1312'0,"2"-1"-1056"0,0 1-256 0,-3 5 0 16,3-1 3216-16,0-5 592 0,2-7 112 0,7-4 32 0,7-12-256 0,-1 2-48 0,6 5-16 0,-1 3 0 0,1 11-2160 0,-25 11-448 0,52-10-64 0,-52 10-32 0,0 0-400 0,85 36-80 0,-85-36 0 0,58 54-16 0,-58-54-128 0,55 70-32 0,-55-70 0 0,41 71 0 0,-41-71 0 0,24 87 0 0,-24-87 0 0,10 77 0 0,-14-34 48 0,-7 4 16 0,-3 2 0 0,-4-6 0 0,-3-3-32 0,-5-3-16 0,-1-7 0 0,3-4 0 0,-2-1-144 0,-1-4-16 0,-5-3-128 0,2-3 192 0,2-5-192 0,-2-5 0 0,2-3 0 0,-4-4 0 0,6 1 0 0,-3-9 0 16,1 1 0-16,-2-12 0 0,4-1 0 0,5-12 144 15,-1-6-144-15,7-5 128 0,3-4 0 0,5 0 0 16,5 2 0-16,2-3 0 0,9-7-128 0,3-1 0 15,5 0-192-15,3 1 192 16,5 5-576-16,-3 3 0 0,4 6 0 0,3 1 0 16,-1 9-320-16,0 3-48 0,0 1-16 0,-1 9-13216 15,1 1-2656-15</inkml:trace>
  <inkml:trace contextRef="#ctx0" brushRef="#br0" timeOffset="66853.57">30189 1693 911 0,'-6'-7'0'0,"-2"3"0"0,6 2 0 0,-1-2 0 0,-1 2 6016 0,2 2 1104 0,-2 0 240 0,1 0 32 0,-3-3-3168 0,0 1-640 0,-3 0-128 0,3 0-32 0,-1 2-2176 0,1 0-432 0,0 2-96 0,1 2-16 0,1-1-288 0,0 5-64 0,2 3-16 0,-1 4 0 0,3 2-112 0,0 6-32 0,3 5 0 0,-3 6 0 0,0-4 0 0,0 2 0 0,2 1 0 0,-2 5 0 0,4 5 32 0,-4 2 0 0,0-3 0 0,0-7 0 0,4-3 32 0,-4 2 0 0,5 0 0 0,-1 0 0 0,4-4-64 0,-1-4 0 0,-7-26 0 0,0 0 0 16,0 0-192-16,0 0 176 0,0 0-176 0,68 60 160 15,-53-61-160-15,-2-3 192 0,2-2-192 0,-4-3 192 16,6-6-64-16,-2 0 0 0,0-6 0 0,8-5 0 15,-2-8-128-15,7-7 192 0,-4-3-192 0,-3 1 192 16,1-2-192-16,-1 2 0 0,-2-4 0 0,-2 2 0 16,-6 3 0-16,-1 3 0 0,-7 1 0 0,-3 1 0 15,0 7 0-15,-7-2 0 0,1 5 0 0,-3-1 0 0,-3-2 0 16,-4 2-144-16,4 3 144 0,-7 3 0 16,4 1-176-16,-3 2 176 0,3 4-160 0,-4 4 160 0,4 4 0 0,-2 3 0 15,6 0-128-15,-4 4 128 0,1 4-224 0,3-2 0 16,2 5 0-16,-1-3 0 15,1 4-272-15,1-1-48 0,3-1-16 0,1 3 0 16,2 0-256-16,2-3-48 0,0 7-16 0,4-3-18448 16</inkml:trace>
  <inkml:trace contextRef="#ctx0" brushRef="#br0" timeOffset="68005.24">30151 3337 15663 0,'-2'0'1392'0,"2"0"-1120"0,-4 0-272 0,4 0 0 0,0 0 2688 0,-3-3 464 0,1 1 112 0,-2-2 0 0,-2 0 208 0,3-3 48 0,-3-1 0 0,2-1 0 0,2 0-2288 0,2-3-448 0,0 3-80 0,2-1-32 0,2 1-224 0,-4 0-64 0,2 3 0 0,2-2 0 0,-4 3-64 0,3-1-32 0,-1 1 0 0,2 1 0 0,0 0-32 0,-4 2-16 0,5-5 0 0,-1 5 0 0,2-6-80 0,-4 3-16 0,1 1 0 0,3-2 0 15,1 1-144-15,-1-5 160 0,4 5-160 0,-5-5 160 0,3 1-160 0,-1-1 0 0,1 1 0 0,1 3 0 0,-3-3 0 0,-1 1 0 0,3 1 0 0,-2 3 0 0,-1-1 0 0,1-1 0 16,-2 2 0-16,-1 0 0 0,-1 1-256 0,2 1 80 15,0-2 16-15,-2 2 0 0,1 0 160 0,-3 0-160 16,2 2 160-16,0 0-160 0,0 0 160 0,-2-3 0 16,4 3 0-16,-4 0 0 0,0 0 0 0,0 0 0 15,0 0 0-15,2 0 0 0,-2 3 0 0,0-3 0 0,0 2 0 0,-2 0 0 16,2 4 208-16,0-3-16 0,0 5-16 0,-4 0 0 16,0 3 48-16,2 2 16 0,-1-2 0 15,1 6 0-15,-2 0 16 0,-2 6 0 0,3-1 0 0,-3 3 0 16,2 3 0-16,-1 2 16 0,-1 4 0 0,2-1 0 15,-1-1 16-15,1 8 0 0,-2-4 0 0,2-1 0 16,-1-1 32-16,1 0 16 0,-2 5 0 0,3-7 0 16,1-7-80-16,-2 5 0 0,4-2-16 0,-4 0 0 15,2 2-112-15,2 0 0 0,0-3-128 0,0-1 192 16,0-2-192-16,0-1 0 0,0-4 0 0,0 0 0 16,0-4 0-16,0 0 0 0,0-2 0 0,0-4 0 0,2 2 0 0,-2-1 0 15,4-1 0-15,-4-3 0 0,0 1 0 0,0-1 0 16,2-4-176-16,-2 2 176 0,0-1-352 0,2-1 48 15,-2-2 16-15,0 0 0 16,0 0-256-16,2 0-48 0,-2 0-16 0,0 0 0 16,0-2-160-16,0 2-48 0,0 0 0 0,0 0 0 15,3 0-48-15,-6-3-16 0,3 3 0 0,-2 0-12256 16,2-2-2464-16</inkml:trace>
  <inkml:trace contextRef="#ctx0" brushRef="#br0" timeOffset="68305.97">29972 4208 29487 0,'-9'0'1296'0,"3"-2"288"0,3 2-1264 0,-1-2-320 0,2 0 0 0,2 2 0 0,0 0 2496 0,0-4 432 0,0 0 80 0,2 3 32 0,2-5-1552 0,1-2-304 0,5 7-64 0,3-3-16 0,2 2-192 0,0 0-32 0,-15 2-16 0,0 0 0 0,0 0-80 0,94-11-16 0,-94 11 0 0,0 0 0 0,86-15-320 0,-86 15-80 0,68-17-16 0,-68 17 0 0,62-17-224 0,-62 17-128 0,0 0 160 0,86-19-160 0,-86 19 0 0,0 0 128 0,70-13-128 0,-70 13 0 0,0 0 0 0,0 0 0 0,0 0 0 0,0 0 0 0,75-11-128 0,-69 13-128 0,-2-2-32 0,1 3 0 15,-1-3-752-15,-2 2-160 0,2 2-16 0,-1 0-13136 16,3-1-2624-16</inkml:trace>
  <inkml:trace contextRef="#ctx0" brushRef="#br0" timeOffset="69200.98">30296 5594 18431 0,'-2'-3'1632'0,"2"-1"-1312"0,0 2-320 0,0 2 0 0,-4 0 2128 0,2-4 368 0,0-1 64 0,0-1 0 0,-3 2 576 0,1 1 96 0,4 3 32 0,-4 3 0 0,2 3-1952 0,2 3-384 0,0 6-80 0,0 8-16 0,0 3-208 0,0 10-48 0,0 7-16 0,0-2 0 0,-3 1 64 0,-3 7 16 0,2 13 0 0,-1 9 0 0,-5 6 0 0,5 4 0 0,-5-8 0 0,3-5 0 0,1-8-192 0,2-9-48 0,2-8 0 0,2-5 0 0,0-6-400 0,6-6 128 16,-2-7-128-16,1-1 0 0,-1-6-384 0,6-3-176 0,-3 1-16 0,2-3-16 0,1-1-496 0,3-4-112 0,-4-2-16 0,3 0-12416 0,1-2-2496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0:19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24043 13570 41471 0,'0'0'3680'0,"0"-4"-2944"0,4 4-592 0,-4-2-144 0,0 2 928 0,0-1 160 0,0 1 16 0,0-2 16 0,0 2 528 0,0 0 96 0,0 0 32 0,0 0 0 0,-4 5-816 0,0 1-176 0,3 5-16 0,-7 4-16 0,1 10-416 0,-3 1-80 0,-3 8 0 0,0 9-16 0,-4 8-656 0,-2 3-128 0,-5 8-32 0,-4-2 0 0,3 1-992 0,-3-1-208 0</inkml:trace>
  <inkml:trace contextRef="#ctx0" brushRef="#br0" timeOffset="103694.98">21623 1560 11967 0,'-2'-4'1072'0,"2"2"-864"0,0 0-208 0,0 0 0 16,0 2 2304-16,0-3 432 0,-4 1 80 0,4-6 0 16,0-1 1168-16,-6-1 240 0,6-1 32 0,-3 0 16 15,3 0-2352-15,-2-1-480 0,0 3-96 0,2-1 0 16,0 5-448-16,0-3-64 0,2 3-32 0,0 1 0 16,1 2-144-16,3-2-16 0,-2 4-16 0,-2 0 0 15,5 4-176-15,-1 5-16 0,3 1-16 0,-9-10 0 16,0 0-96-16,34 67-32 0,-34-67 0 0,30 72 0 15,-30-72-96-15,41 96 0 0,-20-38-16 0,2 4 0 0,-5-7-176 16,-2-5 192-16,-5 1-192 0,6 0 192 0,-10 1-192 0,6-3 0 16,-7-4 0-16,2 0 0 0,1-1 0 0,-3-5 0 15,-1-3 0-15,-5-36 0 0,10 56 0 0,-7-33 0 16,-3-8 0-16,0-6 0 0,0-5 0 0,-3-2 0 16,-1-6 0-16,2-5 0 0,-4-3 0 0,3-8 0 15,-3-3-176-15,2-1 176 0,-1-10-320 0,1-6 0 16,-2-7 16-16,2-9 0 0,-1-2 48 0,-3-4 16 15,1-4 0-15,-1 0 0 0,3 4 240 0,5 6 0 16,-4 7-160-16,4 8 160 0,4 5 0 0,-4 2 0 16,5 0 0-16,5 6 0 0,-1-2 0 0,4 4 0 0,2 1 0 15,4 5 0-15,-4 3 0 0,6 2 0 0,1 2 0 16,3 1 0-16,-25 12 0 0,56-15 0 0,-56 15 0 0,64-9 0 31,-64 9-528-31,0 0-144 0,100-4-32 0,-100 4-13296 0,0 0-2656 0</inkml:trace>
  <inkml:trace contextRef="#ctx0" brushRef="#br0" timeOffset="104463.29">22530 1488 9215 0,'-1'-5'816'0,"-3"-3"-656"0,4 6-160 0,0-5 0 0,0 5 4032 0,0-2 768 0,0 2 144 0,0-2 48 0,4-1-832 0,1-5-176 0,5 1-16 0,-1 0-16 0,6 3-2592 0,-4 0-512 0,-11 6-96 0,0 0-32 0,0 0-208 0,0 0-32 0,96 32-16 0,-96-32 0 0,0 0-256 0,60 70-48 0,-60-70-16 0,36 68 0 0,-36-68-16 0,22 77 0 0,-22-77 0 0,10 86 0 0,-10-43 16 0,-8-3 0 0,1 1 0 0,-3-2 0 0,-3 5-144 0,-2-9 128 0,0-1-128 0,2 2 128 16,-2-2-128-16,-4 0 0 0,-5 5 0 0,-1 2 0 0,1-1 0 0,-4-6 0 0,3-4 0 0,-3-6 0 15,6-5 0-15,-3-6 0 0,4-9-192 0,3-6 192 16,3-5-224-16,2-7 80 0,-1-4 16 0,7 1 0 15,-3 4 128-15,7-6 0 0,-3-11 0 0,2-6-128 16,8-4 128-16,-4 1 0 0,6 1 128 0,3 6-128 0,0 2 304 16,1 4-16-16,5 4 0 0,-2 3 0 0,2 4 96 15,0 5 32-15,4 1 0 0,-19 9 0 0,0 0-32 0,64-6 0 16,-64 6 0-16,0 0 0 0,0 0-128 0,84 19-16 16,-84-19-16-16,0 0 0 0,0 0-224 0,0 0 0 15,87 43 128-15,-87-43-128 0,0 0 0 0,0 0 0 16,0 0 0-16,77 55 0 0,-77-55 0 0,0 0 0 15,0 0 0-15,0 0 0 0,68 62 0 0,-68-62 0 16,0 0 0-16,0 0 0 0,0 0 0 0,63 62 0 16,-63-62 0-16,0 0 0 0,0 0 0 0,0 0 0 15,0 0 0-15,0 0 0 0,77 39 0 0,-77-39 0 0,0 0 0 0,0 0 0 16,0 0-192-16,0 0 64 0,0 0 128 0,63-9-208 31,-56 5-304-31,-1 2-64 0,-3-1-16 0,3 1 0 16,-4-4-464-16,2 2-96 0,-1 4 0 0,-3-5-19392 0</inkml:trace>
  <inkml:trace contextRef="#ctx0" brushRef="#br0" timeOffset="104782.77">23500 1579 41471 0,'0'0'1840'0,"-4"0"368"0,2 1-1760 0,2-1-448 0,0 0 0 0,0 0 0 0,0 0 1328 0,0 2 176 0,2-2 32 0,2 2 16 0,-4 2-400 0,4-2-64 0,2 2-32 0,-5-1 0 0,-1-3-768 0,0 0-160 0,0 0-128 0,0 0 192 0,0 0-1088 0,0 0-224 0,0 0-32 0,0 0-20448 0</inkml:trace>
  <inkml:trace contextRef="#ctx0" brushRef="#br0" timeOffset="104881.29">23553 2001 39615 0,'0'4'1760'0,"0"-2"352"0,0-2-1680 0,0 0-432 0,0 0 0 0,0 0 0 15,2 0 1408-15,-1 0 208 0,5 0 48 0,-6 0 0 16,0 0-352-16,0 0-64 0,0 0-16 0,0 0 0 15,0 0-688-15,0 0-144 0,0 0-16 0,0 0-16 32,0 0-1136-32,0 0-208 0,0 0-48 0,0 0-20784 0</inkml:trace>
  <inkml:trace contextRef="#ctx0" brushRef="#br0" timeOffset="107352.81">24893 1492 18431 0,'-4'-4'1632'0,"4"2"-1312"0,-4 2-320 0,2 0 0 0,2-1 2624 0,0 1 448 0,-3-2 80 0,-1 2 32 0,-2-6 16 0,0 2 16 0,1 1 0 0,-3 1 0 0,3 0-1920 0,-1 4-384 0,-1 0-80 0,1 5 0 0,0 4-208 0,-3 4-48 0,-1 10 0 0,1 9 0 0,0 7-160 0,3 4-32 0,-3 10-16 0,3-1 0 0,2-1-112 0,0-1-32 0,3-5 0 0,2-2 0 0,3-1-224 0,-4-44 176 0,10 63-176 0,-10-63 160 0,0 0-160 0,30 70 0 0,-30-70 0 0,0 0 0 0,0 0 0 0,0 0 0 0,94 26 0 0,-94-26-176 0,43-20-48 0,-19 5-16 0,5-8 0 0,-5-3 0 16,0-2-80-16,1-6-32 0,-5-2 0 0,-1 0 0 16,0-1-32-16,-4-3 0 0,-2 3 0 0,-3 1 0 15,-7 4 64-15,-1 0 16 0,-4 6 0 0,-1-2 0 16,-3 3 144-16,-3 1 32 0,-5-1 0 0,-4 3 0 0,3 1 128 16,-6 2-128-16,2 2 128 0,-3 2-128 0,3 6 0 0,-2 3 0 15,2 4 0-15,1 2 0 0,-1 6-192 0,4 0-48 16,3 3 0-16,3-3 0 15,0 7-448-15,5-4-80 0,-2 6-32 0,3-3-10848 16,3 5-2160-16</inkml:trace>
  <inkml:trace contextRef="#ctx0" brushRef="#br0" timeOffset="107604.45">25306 1400 28559 0,'0'2'2544'0,"0"-2"-2032"16,2 4-512-16,2-4 0 0,-4 0 2240 0,4 1 368 0,-4-1 64 0,0 0 16 16,0 0-704-16,0 0-144 0,73 76-32 0,-73-76 0 15,52 67-816-15,-52-67-160 0,57 81-48 0,-57-81 0 16,58 81-272-16,-58-81-64 0,53 77-16 0,-53-77 0 16,49 73-432-16,-49-73 0 0,33 59 0 0,-33-59 0 31,0 0-576-31,40 71-160 0,-40-71-32 0,0 0 0 15,26 64-240-15,-26-64-48 0,0 0-16 0,15 52-18448 0</inkml:trace>
  <inkml:trace contextRef="#ctx0" brushRef="#br0" timeOffset="107787.53">25686 1253 36863 0,'-10'-11'1632'0,"5"5"336"0,1 3-1584 0,0-1-384 16,2 2 0-16,-1 2 0 0,3 0 1584 0,-6 2 224 15,2 4 48-15,-5 7 16 0,3 6-720 0,-3 5-128 16,-1 14-48-16,-5 10 0 0,0 11-464 0,-2 8-112 16,-3 12-16-16,-5 8 0 0,-1 1-384 0,0-7 0 15,7-10-144-15,-6-7 144 16,7 0-1200-16,-7 2-128 0</inkml:trace>
  <inkml:trace contextRef="#ctx0" brushRef="#br0" timeOffset="108575.06">26541 1625 11967 0,'0'-3'1072'0,"-4"-3"-864"0,4 4-208 0,0 0 0 0,0-1 1792 0,0 1 304 0,0 0 64 0,0 0 16 0,-4-4 1056 0,4 3 224 0,-2-7 32 0,2 5 16 0,0-5-1744 0,-3 1-352 0,3 1-64 0,-4 3 0 0,4-3-192 0,-2 4-48 0,-2-5 0 0,0 1 0 0,3 3-512 0,-3-1-96 0,2 0-32 0,-2 1 0 0,-1 1-128 0,5-2-16 0,-4 3-16 0,-2-3 0 0,2 2-128 0,1-3-32 0,1 5 0 0,-4-4 0 0,2-1-144 0,-1 1 128 0,-5 0-128 0,3 1 128 0,-3 1-128 0,-1-3 0 0,-2 5 144 0,-2-4-144 0,0 6 0 0,-4 0 128 0,4 2-128 0,0 4 0 15,-2 1 0-15,0 2 0 16,0 10 0-16,-1 0 0 0,1 7 0 0,-2 6 0 0,4 4 0 0,2 5 0 15,-1 3 0-15,3 3 0 0,6-2 0 0,1 2 0 16,0-10 0-16,4-37 0 0,4 58 0 0,-4-58 0 16,0 0-160-16,0 0 160 0,37 61-192 0,-37-61 192 15,0 0-240-15,0 0 64 0,0 0 16 0,74-6 0 16,-59-5-80-16,4-4-16 0,-1-4 0 0,3 0 0 16,2-3-112-16,1-3-16 0,-1 1-16 0,1-1 0 15,-5 6-48-15,-4 4 0 0,4-3 0 16,-4 3 0-16,0 5 240 0,-2-3 32 0,-4 4 16 0,2 3 0 0,-1 0 384 15,-6 6 80-15,-4 0 16 0,0 0 0 0,0 0 256 0,0 0 48 16,0 0 16-16,18 60 0 0,-18-60 128 0,0 42 16 16,0-42 16-16,0 0 0 0,2 52-160 0,-2-52-16 15,0 0-16-15,0 0 0 0,13 53-288 0,-13-53-64 16,0 0-16-16,0 0 0 0,0 0-240 0,0 0 0 16,0 0 0-16,0 0-160 15,0 0-480-15,0 0-80 0,0 0-32 0,68 43 0 16,-68-43-288-16,0 0-64 0</inkml:trace>
  <inkml:trace contextRef="#ctx0" brushRef="#br0" timeOffset="108973.35">26904 960 37775 0,'-2'-17'1664'0,"-2"10"368"0,2 1-1632 0,0 1-400 0,2 3 0 0,-2 0 0 15,2 2 1632-15,0 4 240 0,-4 1 48 0,4-5 16 16,0 0-256-16,4 58-48 0,-4-58-16 0,10 76 0 15,-10-76-608-15,5 94-128 0,-5-42-32 0,0 5 0 16,0-12-336-16,-3 5-64 0,1 3 0 0,-4 2-16 16,2 1-432-16,0 0 128 0,3-1-128 0,1-3 0 31,-4 1-832-31,4-8-240 0,0-2-48 0,0-43-16 0,-6 70-624 16,6-70-128-16,-4 45-32 0,4-45 0 0,-9 30-576 15,9-30-128-15,0 0-32 0,-6 8 0 0,3-12-1184 0,6-7-256 0,-1-3-32 16,6-1-16-16,3-7 3136 0,2 1 624 0,-1-3 128 0,4 1 32 15,1 2 3104-15,2 3 608 0,-19 18 128 0,41-23 32 0,-41 23-896 0,0 0-160 16,0 0-32-16,83 13-16 0,-83-13-1568 16,0 0-304-16,0 0-64 0,68 62-16 0,-68-62 624 0,0 0 128 15,32 62 32-15,-32-62 0 16,0 0-1648-16,5 72-336 0,-5-72-64 0,-5 43-16 0,1-21 688 0,-5-3 0 16,-3-2 0-16,3-2 0 0,-4 0-272 0,-2-5-32 15,-4-1 0-15,4-5 0 16,-4-4-304-16,0-4-64 0,1-2-16 0,3-7 0 15,-4-2-448-15,0-4-80 0,0-5-32 0,0 0-10592 16,2-8-2112-16</inkml:trace>
  <inkml:trace contextRef="#ctx0" brushRef="#br0" timeOffset="109308.71">27849 1359 41471 0,'-15'-2'1840'0,"5"2"368"0,1 0-1760 0,0 2-448 0,3-2 0 0,2 3 0 0,-1-3 1056 0,-5 6 128 0,1 0 32 0,-10 7 0 0,-2 2-192 0,-7 7-48 0,4 7 0 0,-1 3 0 0,3 3-656 0,-3 5-128 0,6-1-16 0,4 4-16 0,0 4-160 0,2-3 0 0,4-1 0 0,3-4 0 0,6-39 0 0,4 72-192 0,-4-72 64 0,0 0 128 0,21 73-400 0,-21-73 32 0,0 0 16 0,0 0 0 0,56 56-112 0,-56-56-32 0,0 0 0 0,0 0 0 0,77 19-208 0,-77-19-32 0,0 0-16 0,64-9-12560 0,-64 9-2496 0</inkml:trace>
  <inkml:trace contextRef="#ctx0" brushRef="#br0" timeOffset="109893.73">28309 1729 19343 0,'0'-6'848'0,"0"2"192"0,0-1-832 0,0 1-208 0,0 2 0 0,0-3 0 16,0 1 3712-16,0-2 688 0,-4-5 144 0,4-4 16 15,-3 0-1968-15,1 0-400 0,-2-6-80 0,0 2 0 16,-1 2-768-16,3 0-160 0,-6 4-32 0,3 0 0 16,1 2-320-16,-2 3-80 0,1 3-16 0,-3 1 0 15,1 4-352-15,-3 4-80 0,1 3-16 0,-6 8 0 16,5 0-288-16,-3 10 128 0,-2 9-128 0,-4 5 0 15,4 8 0-15,-3 2 0 0,3 3 0 0,-2-1 0 16,9-8 0-16,-1-3 0 0,-1-1 0 0,3-3 0 0,7-36 0 16,-6 58 0-16,6-58 0 0,0 0 0 0,4 53 0 0,-4-53 0 15,0 0-144-15,0 0 144 0,0 0-304 0,0 0 32 16,0 0 0-16,69-19 0 16,-52 2-176-16,-2-7-48 0,4-6 0 0,2-8 0 15,3-1-208-15,3-12-32 0,-3 0-16 0,0-1 0 16,1-1 160-16,-6-3 16 0,-1 7 16 0,-3-4 0 0,4-5 224 0,-4-10 32 15,0-3 16-15,0-2 0 0,-1-3 288 0,-5 3 0 16,0 4 0-16,-3 5 0 0,-2 15 224 0,-4 6 160 16,0 14 16-16,-4 1 16 0,0 9 160 0,2 8 48 15,-3 5 0-15,-5 8 0 0,7 4 32 0,-7 7 16 16,1 10 0-16,-1 7 0 0,1 7-256 0,0 12-48 0,3 4-16 16,-3 5 0-16,5 6-16 0,2 6 0 0,-4-1 0 15,6-18 0-15,-4-8 48 0,4 6 16 0,0 15 0 0,4 13 0 16,2 2-16-16,0-2-16 0,3-15 0 0,0-8 0 15,-9-54-496-15,21 85-112 0,-21-85-16 0,26 66 0 32,-26-66-912-32,0 0-192 0,40 69-48 0,-40-69 0 15,0 0-112-15,0 0-16 0,62 64-16 0,-62-64-18176 0</inkml:trace>
  <inkml:trace contextRef="#ctx0" brushRef="#br0" timeOffset="110443.46">29416 1315 4607 0,'-6'-9'400'0,"1"5"-400"0,5 2 0 0,-4-3 0 0,2 5 6080 0,2 0 1120 0,-2 0 224 0,2 0 64 0,-2 0-3456 0,2 0-672 0,0 5-144 0,-3 7-16 0,3-12-1792 0,0 0-336 0,5 67-80 0,-3-29-16 0,4 9-272 0,-4 2-64 0,1 9-16 0,-3 2 0 0,0-2-384 0,0-3-80 0,0-3-16 0,-3-5 0 0,3-9-656 0,-2-4-128 0,2-4-16 0,0-30-16 0,-4 53-640 0,2-35-128 0</inkml:trace>
  <inkml:trace contextRef="#ctx0" brushRef="#br0" timeOffset="110777.29">29828 1329 41471 0,'0'0'1840'0,"0"0"368"0,0 0-1760 0,0 0-448 0,0 0 0 0,0 0 0 15,0 0 1280-15,0 0 160 16,52 58 32-16,-52-58 16 0,0 0-400 0,68 49-96 0,-68-49-16 0,0 0 0 15,0 0-688-15,79 56-144 0,-79-56-16 0,0 0-128 16,0 0 0-16,0 0-320 0,41 68 32 0,-41-68 16 31,-5 34-176-31,-5-16-16 0,1 1-16 0,-6 0 0 16,2 2 32-16,-6-1 0 0,4-7 0 0,0 2 0 0,-10 0 272 0,3-1 176 0,-6-1-192 0,7-6 192 16,-4 1 0-16,7-6 128 0,5-2 0 0,1-2 16 15,3 2 224-15,5-8 32 0,0 6 16 0,4-3 0 16,4 1 32-16,0-2 0 0,5-1 0 0,3-1 0 15,-12 8-48-15,0 0 0 0,52-13 0 0,-52 13 0 16,0 0-144-16,68-5-16 0,-68 5-16 0,62-4 0 0,-62 4-224 16,62 4 0-16,-62-4 0 0,64 5 0 15,-64-5-864-15,69 6-160 0,-69-6-48 0,70 13-20928 16</inkml:trace>
  <inkml:trace contextRef="#ctx0" brushRef="#br0" timeOffset="111178.05">30688 1165 40543 0,'-9'-9'1792'0,"3"3"384"0,3 2-1744 0,1 1-432 0,2 1 0 0,0 2 0 0,0 0 752 0,0 0 64 0,0 0 16 0,0 0 0 0,0 0 512 0,0 0 96 0,0 0 32 0,0 0 0 0,73 48-864 0,-73-48-160 0,0 0-48 0,0 0 0 0,30 87-400 0,-30-87-144 0,4 53 0 0,-4-53 0 0,-6 48-432 0,-1-25-96 0,-1 1-16 0,-1 3 0 0,-1-1 32 0,-3 0 0 0,4-3 0 0,-2 1 0 0,-3-3 208 0,1-2 32 0,2-4 16 0,2-2 0 0,3-4 224 0,-2 1 176 0,7-8-208 0,-3 0 80 0,4-2 128 0,0 0 176 0,0 0-48 0,0 0 0 16,0 0 256-16,0 0 64 0,0 0 0 0,56-10 0 15,-56 10 112-15,0 0 16 0,0 0 16 0,64 6 0 16,-64-6-208-16,0 0-64 0,0 0 0 0,75 30 0 15,-75-30-128-15,0 0-48 0,0 0 0 0,59 52 0 16,-59-52-144-16,0 0 160 0,9 66-160 0,-9-66 160 0,-9 53-160 0,-1-25 160 16,-5 2-160-16,-4-2 160 0,2-1-160 15,-3-1 128-15,1-2-128 0,-2-7 128 0,2 0-272 16,-5 2-64-16,0-4-16 0,-3-4 0 16,7-1-640-16,1-3-128 0,0-5-32 0,4 2-19712 15</inkml:trace>
  <inkml:trace contextRef="#ctx0" brushRef="#br0" timeOffset="111512.44">31504 1118 43311 0,'-19'19'1920'0,"10"-10"384"0,-1 6-1840 0,5-5-464 0,-5-1 0 0,7-5 0 16,-1 3 1472-16,-2 7 192 0,-3 8 32 0,-1 8 16 15,-1 4-176-15,2 4-16 0,-1-1-16 0,10-37 0 16,-3 73-832-16,3-73-160 0,13 62-48 0,-13-62 0 16,0 0-464-16,45 64 0 0,-45-64 0 0,0 0 0 15,71 44 0-15,-71-44 0 0,0 0 0 0,77 32 0 16,-77-32 0-16,0 0 0 0,76 24 0 0,-76-24-160 16,0 0 160-16,82 19 0 0,-82-19 0 0,0 0 0 15,87 11 128-15,-87-11 0 0,0 0 0 0,80-2 0 16,-80 2-128-16,0 0-256 0,68-4 64 0,-68 4 0 15,0 0-672-15,49-9-144 0,-49 9-16 16,0 0-16-16,0 0-128 0,0 0-32 0,0 0 0 0,0 0 0 16,0 0-208-16,0 0-64 0,0 0 0 0,0 0-18432 15</inkml:trace>
  <inkml:trace contextRef="#ctx0" brushRef="#br0" timeOffset="111696.44">31891 1242 15663 0,'-2'-7'1392'0,"-1"5"-1120"15,1-4-272-15,2 4 0 0,-4 2 4864 0,4 0 896 16,0 0 192-16,-4 4 48 0,4-4-3072 0,0 0-624 16,0 0-112-16,-6 49-16 0,6-49-1136 0,-9 84-208 15,0-29-64-15,-3 13 0 0,-1 7-128 0,-2 11-16 16,-7 1-16-16,1 5 0 0,-3 4-224 0,-1-1-32 16,3-3-16-16,-3 8 0 15,-5 13-608-15,2 5-128 0,-6 8-32 0,2-4-21904 0</inkml:trace>
  <inkml:trace contextRef="#ctx0" brushRef="#br0" timeOffset="121351.5">27059 2539 6591 0,'0'2'0'0,"0"1"0"0,0-3 0 0,0 0 0 0,0 0 0 0,0 0 0 0,0 0 0 0,0 0 160 0,0 0 0 0,0 0 0 0,0 2 144 0,0-2 16 0,0-2 16 0,0 2 0 0,0 0-336 0,0 0 144 0,-3 0-144 0,3 0 0 0,0 0 448 0,3 0 0 0,-3 0-16 0,0 2 0 0,0-2 32 0,0 0 16 0,0 0 0 0,0 0 0 0,0-2 400 0,0 2 80 0,-3 0 0 0,3 0 32 0,0-3 160 0,-4 1 16 0,2 0 16 0,2 0 0 0,0-2 544 0,-4 2 128 0,4-1 0 0,-5 3 16 0,5-6 320 0,-4 6 64 0,0-6 16 0,2 4 0 0,2 1-480 0,-3 1-112 0,1 0-16 0,0 0 0 15,0 0-832-15,2 1-160 0,0 3-32 0,0 2-16 16,2 1-400-16,0-1-80 0,3 5-16 0,-3 2 0 0,-2-13 16 0,0 0 0 16,0 0 0-16,26 74 32 0,-26-74-48 0,0 0 0 15,16 86 0-15,-16-86 0 0,9 66 0 0,-3-28-128 16,-3 1 192-16,-1 8-64 0,2 2 16 0,0 3 0 16,-2 1 0-16,1 2 0 0,-1-3-144 0,2 1 128 15,0-4-128-15,-4-2 128 0,0-6-128 0,2-1 0 16,-2-3 144-16,0 3-144 0,0-7 128 0,0-1-128 15,0-2 160-15,0-3-160 0,0 5 128 0,0 1-128 16,-2 1 0-16,2 4 0 0,0-8 928 0,0 2 96 16,0 2 0-16,2-8 16 0,-2 2-832 0,0-1-208 15,0-27 0-15,3 45 0 16,-3-27-784-16,0-3-208 0,-3 2-32 0,1-5-16 0,2-1 800 0,0-2 240 16,-4-1 0-16,4-4 0 0,-2-3-240 0,2 3 80 0,0-4 16 0,0-5 0 15,0 1-176-15,0-2-48 0,0 2 0 0,0-5 0 31,2 0-160-31,2-6-48 0,-4-4 0 0,2 4 0 16,1-4-1856-16,-3-4-368 0</inkml:trace>
  <inkml:trace contextRef="#ctx0" brushRef="#br0" timeOffset="121686.06">27108 2640 11055 0,'0'-15'240'0,"-3"8"48"0,3 1 16 0,-2 0 16 0,2 1-320 0,0 1 0 0,0 4 0 0,0-7 0 0,-4-3 2432 0,4 1 416 0,0 1 96 0,-6-1 0 0,6 1-192 0,-3 6-32 0,3 2-16 0,-6-3 0 0,6 3-1040 0,-4 3-224 0,-1-1-32 0,-1 6-16 0,2 1-688 0,-2 6-144 0,3 0-32 0,-7 4 0 0,5 0-176 0,-5 0-32 0,1 5-16 0,0 2 0 0,-1 3-48 0,-5 3-16 0,2 1 0 0,-2 1 0 0,0-6-112 0,0 2 0 0,2-1-128 0,-2-1 192 0,1-4-192 0,3-3 0 0,-2-2 128 0,4 0-128 0,3-6-256 0,0-2-112 0,3-4-16 0,-1-1 0 0,2-4-576 0,2-2-128 0,0-2-32 0,2-7 0 15,2-1-2688-15,1 1-544 0</inkml:trace>
  <inkml:trace contextRef="#ctx0" brushRef="#br0" timeOffset="121887.09">27046 2539 4607 0,'0'-4'400'0,"4"-2"-400"0,-4 6 0 0,0 0 0 16,0-3 3136-16,0-1 528 0,2-2 112 0,5 1 32 15,-5-3 848-15,6 8 160 0,-2 8 48 0,-6-8 0 16,0 0-2624-16,0 0-528 0,35 77-112 0,-35-77 0 16,0 0-752-16,32 90-144 0,-32-90-16 0,13 66-16 15,-13-66-144-15,21 73-16 0,-21-73-16 0,13 64 0 16,-13-64-128-16,0 0-32 0,25 77 0 0,-25-77 0 15,0 0-336-15,0 0 0 0,39 68 0 0,-39-68 0 16,0 0 256-16,0 0 128 0,0 0 16 0,0 0 16 31,0 0-2288-31,0 0-464 0</inkml:trace>
  <inkml:trace contextRef="#ctx0" brushRef="#br0" timeOffset="122370.41">26926 3063 16575 0,'-9'0'736'0,"3"0"160"0,2 0-720 0,-1-4-176 0,5 4 0 0,-4 0 0 0,2 0 2624 0,2-2 480 0,-2 2 96 0,0 0 32 0,-2-1 112 0,3 1 32 0,1 0 0 0,1-2 0 0,3 4-2192 0,0-2-432 0,4 0-96 0,-1 0-16 0,4 0 16 0,2 0 0 0,-1 1 0 0,-12-1 0 0,0 0-80 0,0 0 0 0,79 10-16 0,-79-10 0 0,0 0-144 0,84 7-32 0,-84-7 0 0,70 4 0 0,-70-4-176 0,73 4-32 0,-73-4-16 0,68 2 0 0,-68-2-160 0,0 0 0 0,81 7 144 0,-81-7-144 0,0 0 0 0,0 0 0 0,0 0-192 0,0 0 64 15,80 17-384-15,-78-13-80 0,2 0-16 0,-4 1 0 16,0 1-448-16,-6 0-96 0,3 1 0 0,-3 3-18400 16</inkml:trace>
  <inkml:trace contextRef="#ctx0" brushRef="#br0" timeOffset="123925.43">30779 2341 23039 0,'-4'0'2048'0,"4"0"-1648"0,-4-1-400 0,4 1 0 0,0 0 2448 0,-2 0 416 0,2 1 80 0,-4-1 0 0,-1 6-768 0,-3-4-176 0,1 6-16 0,-1 3-16 0,-3 2-1392 0,2 2-256 0,-6 4-64 0,1 0-16 0,-4 5-96 0,3 0-16 0,-4 5 0 0,-2-3 0 0,4 0-128 0,-2-1 0 0,3-1 0 0,-1-1 0 0,5-3 0 0,-3-1 0 0,2-4 0 0,2 0 0 0,1-2-192 0,3-3 48 0,1 1 0 0,1-3 0 0,5-3-16 0,-4 1 0 0,4-2 0 0,4-3 0 0,-2-1 160 0,5 2-208 0,-1-2 80 0,3 0 128 0,0 0 0 0,7-2 256 0,-3 2 0 0,-2 0-16 16,-11 0 80-16,0 0 0 0,0 0 16 0,71 2 0 15,-71-2-64-15,0 0-16 0,0 0 0 0,96 12 0 16,-96-12-64-16,0 0-32 0,73 5 0 0,-73-5 0 15,0 0-16-15,66 0 0 0,-66 0 0 0,0 0 0 16,53-5-144-16,-36 3 0 0,0-2 144 0,-6 0-144 16,2 2 0-16,-2-1 144 0,-1-1-144 0,-3 0 0 15,-1 2 192-15,0 2-64 0,-3-5 0 0,-1 3-128 16,0 0 224-16,-2-4-64 0,2 6-16 0,-2-7 0 16,-2 5-16-16,0-6 0 0,0 3 0 0,-1-1 0 0,-3-3-128 15,0-1 128-15,3 1-128 0,-7-3 128 0,1-1-128 16,-1 0 0-16,1-2 0 0,0 0 0 0,-1-7 0 0,1 1 0 15,1-4-160-15,1 1 160 0,1 5-384 0,1-5 0 16,-5-1 16-16,4 3 0 16,3 1-48-16,-3 2-16 0,-1 1 0 0,5 4 0 15,-2 3-16-15,-2 2 0 0,6 3 0 0,-3 2 0 16,3 1-224-16,0 1-48 0,-4 4-16 0,4-2 0 16,-2 3-1584-16,2-1-320 0,0 2-64 0,0 0-11952 0</inkml:trace>
  <inkml:trace contextRef="#ctx0" brushRef="#br0" timeOffset="124308.11">30803 2396 8687 0,'0'0'192'0,"0"4"32"0,0-2 16 0,0 1 16 0,0-3-256 0,-4 2 0 0,4 6 0 0,0-3 0 16,0 9 3232-16,-3 1 608 0,1 0 112 0,2 3 16 15,0 3-1072-15,0 2-208 0,0-3-64 0,0 5 0 16,-4 1-640-16,4 0-128 0,0 6-16 0,0-3-16 16,0 1-912-16,4 2-176 0,-4 7-32 0,2-11-16 15,1 0-352-15,-3-28-64 0,4 74-16 0,-4-74 0 16,9 95-128-16,-3-42-128 0,-2 5 192 0,1 4-192 16,-3 0 128-16,2 0-128 0,0-1 0 0,-2-5 0 15,-2-3 0-15,0-1 0 0,0 3 0 0,-2-3 0 0,2-3-224 16,-4 2 0-16,2-8 0 0,0 2 0 0,0 0 224 0,2-3-192 15,-5 1 192-15,5-2-192 0,-4-7 192 0,4 0 0 16,0-2 0-16,0-6 0 0,-4-1-272 0,4-7 32 16,-2 1 16-16,2-19 0 0,0 30-144 0,0-17-16 15,-3-7-16-15,3 0 0 16,0 1-128-16,0-5-32 0,0 2 0 0,0 0 0 16,0-4-720-16,0 0-160 0,0 0-32 0,0-4-13616 0</inkml:trace>
  <inkml:trace contextRef="#ctx0" brushRef="#br0" timeOffset="125999.98">26753 2488 911 0,'-5'4'0'0,"1"-4"0"0,0 0 0 0,2 0 0 0,2 0 3632 0,0 0 640 0,0 0 128 0,0 0 16 0,-4 0-240 0,4 0-48 0,0-4-16 0,4 4 0 0,-4-2-1584 0,2 2-320 0,6-4-64 0,-7 4-16 0,7 0-1024 16,1-3-208-16,-1 6-32 0,1-3-16 0,4 0-128 0,-3 4-16 0,-10-4-16 0,0 0 0 0,0 0-32 0,0 0 0 0,0 0 0 0,86 19 0 0,-86-19-112 0,0 0-32 0,0 0 0 0,0 0 0 0,0 0-176 0,98 17-32 0,-98-17-16 0,0 0 0 0,60-6-32 0,-41 1-16 0,2-3 0 0,-3 1 0 0,1-1-48 0,-4 2 0 0,0-5 0 0,0 4 0 16,-2 1-64-16,-1-3 0 0,1-1-128 0,-4 5 192 15,1-5-192-15,-5 3 0 0,5 1 128 0,-7 0-128 16,3 3 0-16,-2 1 0 0,-2-2 0 0,1 0 0 31,1 2-608-31,-4 2-16 0,2 0 0 0,2 0 0 16,-4 0-304-16,2 2-64 0,0 2-16 0,-1 0-13136 0,3 1-2624 0</inkml:trace>
  <inkml:trace contextRef="#ctx0" brushRef="#br0" timeOffset="126814.19">30538 2093 22111 0,'-2'-1'1968'0,"0"-1"-1584"16,2 0-384-16,-3 2 0 0,3 0 2432 0,-2 0 384 0,2 0 96 0,-4-4 16 0,-2 0-320 0,3 2-64 0,-1 2-16 0,2-3 0 0,-2 3-1440 0,8 0-272 0,-4 3-64 0,2-3-16 0,5 4-16 0,-1-2 0 0,3 2 0 0,1 0 0 0,-10-4-16 0,0 0 0 0,0 0 0 0,71 11 0 0,-71-11-64 0,0 0-32 0,73 2 0 0,-73-2 0 0,57-2-192 0,-57 2-32 0,54-10-16 0,-26 7 0 0,1 1-96 0,-5-4-16 0,4 2 0 0,-1-1 0 0,-5 1-256 0,-1 4 160 0,1-6-160 0,-3 4 128 0,-19 2-128 0,0 0 0 0,62-1 0 0,-47 2 0 0,0-1 0 0,0 2-224 0,-2 0 80 0,-3 2 16 16,-1-4-96-16,1 0-16 0,-5 2 0 0,-3 0 0 31,2 0-144-31,0-2-16 0,-2 3-16 0,1-3 0 0,-3 2-160 16,0 0-48-16,0 0 0 0,0 2 0 15,0-4-160-15,0 4-48 0,-3-3 0 0,1 3 0 0,2 2-336 0,-6-2-80 0</inkml:trace>
  <inkml:trace contextRef="#ctx0" brushRef="#br0" timeOffset="137322.35">18766 8517 12895 0,'-4'0'1152'0,"4"0"-928"0,-3 0-224 0,3 0 0 0,0 0 1760 0,-2 0 304 0,2 0 64 0,-4-2 16 0,0 0 288 0,2 0 64 0,-1-4 16 0,3 3 0 0,0-1-832 0,0-2-160 0,3 1-48 0,-1-3 0 0,2-3-256 0,0 1-48 0,1 1-16 0,-1-2 0 0,2 0-384 0,-4 1-64 0,1-1-32 0,1 1 0 0,2 1-160 0,-2 0-48 0,-3-3 0 0,3 3 0 0,0 3-16 0,2-1 0 0,-3 3 0 0,3 2 0 0,0 2-128 0,-1-4-48 0,3 8 0 0,1-4 0 0,1 2-144 0,-10-2-128 0,0 0 192 0,0 0-192 15,0 0 128-15,84 51-128 0,-84-51 0 0,0 0 0 16,0 0 128-16,70 81-128 0,-70-81 0 0,0 0 0 16,30 67 208-16,-26-42-64 0,-3-1-16 0,-1 1 0 15,-1-5 128-15,-3 3 0 0,-6 1 16 0,1-1 0 16,0 1-16-16,-3-3-16 0,3 1 0 0,-4-3 0 16,-2 2-240-16,0-2 0 0,0-4 128 0,-2-2-128 15,2-4 0-15,0-3-128 0,0-2 128 0,-2-4-208 16,0-2-96-16,4-4-16 0,-6-5 0 0,4-4 0 15,-4-2 16-15,4-4 0 0,0-7 0 0,0-4 0 16,2-2 96-16,3-1 16 0,5-3 0 0,5 0 0 0,0 3 16 16,0 3 16-16,2 5 0 0,5 5 0 0,-1-3 160 0,-1 1-192 15,5 1 192-15,-1 5-192 0,4 1 0 0,-1 0-16 16,1 6 0-16,-4-3 0 0,6 5-112 0,-4 0 0 16,3 3-16-16,-1 2 0 15,2 2-176-15,0 2-16 0,-2 0-16 0,-13 0-11744 16,0 0-2336-16</inkml:trace>
  <inkml:trace contextRef="#ctx0" brushRef="#br0" timeOffset="137755.5">19163 8297 17503 0,'3'-2'1552'0,"-3"2"-1232"0,0-4-320 0,0 2 0 16,4 2 3760-16,-4-2 688 0,0 1 144 0,6-3 16 15,-2 0-1712-15,1 2-336 0,5 6-80 0,-5 2-16 16,5-1-1312-16,-5 8-272 0,5-1-48 0,-3 5-16 16,1 7-160-16,-8-24-16 0,17 53-16 0,-8-23 0 15,-3 2-176-15,-1 0-16 0,-1 1-16 0,-2-1 0 16,2 0-144-16,-4 0-16 0,0 0-16 0,-4-4 0 16,2-3-240-16,2-5 176 0,-6 3-176 0,5-2 160 15,-1 1-160-15,-2-3 0 0,4-2 0 0,-2 0 128 16,2-2-128-16,0-6 0 0,2 3 0 0,-2-5 0 15,4-3 0-15,-4-2 0 0,0 1 0 0,3-6 0 16,-1-1 0-16,2-2 0 0,-4 1-176 0,2-5 176 16,2-3 0-16,-1-4-128 0,-3-5 128 0,6-3 0 0,-6-3 0 15,4-2 0-15,-4-2 0 0,0 2 0 0,0-4 0 16,0-3 0-16,0-1 0 0,0 2 0 0,0 4 0 0,0 2 0 16,2 2 0-16,-2 4 0 0,4-1 0 0,-1 6-208 15,-1-3 80-15,2 3 128 0,5 0-304 0,-3 2 64 16,3 0 16-16,1 2 0 0,-1 4-32 0,1-2-16 15,1 0 0-15,2 0 0 16,6 3-224-16,0 1-32 0,-3 5-16 0,3-3 0 16,-2 5-368-16,-17 2-80 0,0 0-16 0,0 0-12160 15,0 0-2432-15</inkml:trace>
  <inkml:trace contextRef="#ctx0" brushRef="#br0" timeOffset="138189.79">19719 8242 21183 0,'0'0'1888'0,"0"0"-1504"0,0 0-384 0,0 0 0 0,0 0 3488 0,0 0 624 0,0 0 128 0,4 2 32 0,-4 6-1888 0,5-3-368 0,1 9-80 0,-6-14-16 0,0 0-944 0,24 62-192 0,-24-62-32 0,25 67-16 0,-25-67-128 0,19 77-32 0,-19-77 0 0,17 89 0 0,-17-89-144 0,11 79-48 0,-11-79 0 0,9 67 0 0,-9-67-128 0,4 55-16 0,-4-55-16 0,6 49 0 0,-6-27-96 0,0-7 0 0,0-2-128 0,0 2 192 0,0-9-192 0,-4 1 144 0,4-1-144 0,-2-6 128 0,2 2-128 0,0-4 0 0,-4 2 144 0,4-7-144 0,-4 5 0 0,3-8 128 0,1 1-128 0,-4-2 0 0,2-3 0 0,2-8 0 15,0 1 0-15,2-7 0 0,2 0 0 0,1-2 0 0,-1-4 0 0,5 2 0 0,-3 2 0 0,3-4 0 16,3-3 0-16,1 1-128 0,0 0 128 0,2 0 0 16,0 8 0-16,0-4 0 0,8-2-144 0,-3 1 144 15,5 3-160-15,-1-2 160 16,3 5-448-16,-9 5 16 0,3 7 0 0,-2 0 0 16,0 5-96-16,-4 3-32 0,0 5 0 0,3-2 0 15,-4 8-176-15,1-4-32 0,-15 0-16 0,0 0-12720 0,0 0-2560 0</inkml:trace>
  <inkml:trace contextRef="#ctx0" brushRef="#br0" timeOffset="158520.07">21790 8415 8287 0,'-6'-4'736'0,"3"3"-592"0,-1-1-144 0,2 0 0 0,2-2 2352 0,0 2 432 0,-4 2 96 0,2-5 0 0,2 1 1536 0,-3-4 288 0,-3 1 64 0,2-3 16 0,4 3-2512 0,-4-1-496 0,4 1-112 0,0 1 0 0,4 1-752 0,-4 1-144 0,4 4-16 0,-2-4-16 0,5 4 0 0,-1 0 0 0,-6 0 0 0,0 0 0 0,0 0-16 0,0 0 0 0,0 0 0 0,77 71 0 0,-77-71-176 0,0 0-32 0,53 91-16 0,-53-91 0 0,33 73-224 0,-33-73-32 0,29 81-16 0,-29-81 0 0,15 79-224 0,-15-79 0 0,3 75 128 0,-4-39-128 16,-1-1 0-16,-2-1 0 0,-2-6 0 0,2-3 0 0,3-7 0 15,-3-1 0-15,-2-2 0 0,2-1 0 16,-1-1 0-16,-1-8 0 0,-1 1 0 0,1-6 0 0,0-2 0 0,-1-7 0 16,5-1 0-16,-6-8 0 0,3-7 0 0,-1-9 0 15,1-5-192-15,1-8 192 0,4-6-128 16,0 1 128-16,0-7 0 0,9 1 0 0,1 2 0 0,5 3 0 16,-6 10 0-16,6-2 0 0,4 7 0 0,0-5 176 15,5 2-32-15,4 3 0 0,0 4 112 0,-1 2 32 16,1 6 0-16,0 5 0 0,0 3-160 0,-3 2-128 15,-25 16 192-15,49-16-192 0,-49 16 0 0,0 0 0 16,67-10 0-16,-67 10-192 16,0 0-464-16,0 0-96 0,72-2-16 0,-72 2 0 15,0 0-432-15,0 0-80 0,0 0-32 0,0 0-19984 0</inkml:trace>
  <inkml:trace contextRef="#ctx0" brushRef="#br0" timeOffset="159287.87">22664 8308 24879 0,'-10'-4'2208'0,"5"4"-1760"0,1-5-448 0,-2 3 0 0,6 2 2560 0,-3 0 416 0,3 0 96 0,-4 2 0 0,-2 0-752 0,1 5-144 0,-1 4-48 0,-2 4 0 0,7 8-1184 0,-7 1-240 0,6 12-64 0,-2 5 0 0,4 8-16 0,4 2-16 0,-4 4 0 0,2-1 0 0,2 1 48 0,0 3 16 0,5-4 0 0,-9-54 0 0,7 75-96 0,-7-75 0 0,17 59-16 0,-17-59 0 0,0 0-320 0,0 0-64 0,59 64-16 0,-59-64 0 0,0 0-160 0,52-12-176 0,-31-5 48 0,1-7 0 0,3-6-208 0,-1-4-48 0,-5-5 0 0,2-8 0 0,1 0-192 0,-7-4-32 0,0-2-16 0,-1 1 0 15,-5 5 112-15,-7-2 32 0,0 2 0 0,-6 2 0 0,-2 7 176 0,-7-5 48 16,0 0 0-16,-4 0 0 0,-5 1 256 0,-3 3 0 15,-3 1 0-15,4 8 0 0,3 11 128 0,-2 4 48 16,3 6 0-16,-3 5 0 0,2 4-32 0,3 6 0 16,-1 5 0-16,0 2 0 0,4 6-144 0,2 0 0 15,2 3 0-15,1-3 0 16,3-8-528-16,1 6 16 0,2 6 0 0,2 3-13248 16,2-26-2656-16</inkml:trace>
  <inkml:trace contextRef="#ctx0" brushRef="#br0" timeOffset="198343.51">23630 9049 26719 0,'-4'-2'2368'0,"2"0"-1888"0,2 2-480 0,0 0 0 0,0 0 2272 0,0-4 352 0,-4 2 80 0,1-5 16 0,1 1-896 0,-2-3-176 0,4 3-48 0,0-3 0 0,0-3-576 0,0 3-112 0,4-1-16 0,-2 3-16 0,5 1-16 0,-5 1 0 0,2 1 0 0,0 2 0 0,1 0-176 0,-3 2-48 0,2 0 0 15,0 2 0-15,1 4-320 0,-5-4-80 0,4 5-16 0,2 4 0 0,-6 3-224 0,3 2 0 0,-3 7 128 0,-3 5-128 0,-3 0 0 0,-2 6 0 0,-3 4-144 0,-4 1 144 0,2 6-736 0,-8 2-48 0,-1 0-16 0,1-2 0 0,-1 2-624 0,1-7-128 0</inkml:trace>
  <inkml:trace contextRef="#ctx0" brushRef="#br0" timeOffset="204993.09">24938 8165 34095 0,'-2'-5'3024'0,"2"1"-2416"0,-4-4-480 0,4 7-128 0,0 1 1664 0,0-6 304 0,0-2 64 0,-4-1 16 0,2-2-256 0,-1 1-64 0,3-1 0 0,-4 7 0 0,8 0-480 0,-4 8-96 0,3 0-32 0,3 7 0 0,-6-11-224 0,0 0-32 0,0 0-16 0,40 96 0 0,-40-96-160 0,28 90-48 0,-28-90 0 0,32 111 0 0,-21-51-96 0,2 2-32 0,-3-3 0 0,-5-5 0 0,-3-5-512 15,0-4 0-15,0 0 0 0,-4-3 0 0,0-7 128 0,0-1-128 0,-2-4 0 0,3-2 80 0,-3 2-80 0,-2-1 0 0,2-9 0 0,-1-1 0 0,1-6 0 0,4-7 0 0,-4-2 0 0,2-4 0 0,2-8 0 0,0-3 0 16,0-8 0-16,0-11 0 0,0-6 0 0,6-5 0 16,0-6 0-16,1-6 0 0,-1-1 0 0,3-3 0 15,1-1 0-15,1 0 0 0,6 2 0 0,-2-1 0 16,0 5 0-16,4 6 0 0,-1 3 0 0,1 0 0 16,2 3 0-16,-2 3 0 0,5 3 0 0,-5 6 0 15,5 3 0-15,-5 3 0 0,2 7 0 0,-4 2 0 16,2 3 0-16,-4 5 0 15,-15 5-784-15,0 0-160 0,0 0-16 0,0 0-16 16,0 0-208-16,73 15-32 0,-73-15-16 0,0 0 0 16,0 0-448-16,34 66-96 0</inkml:trace>
  <inkml:trace contextRef="#ctx0" brushRef="#br0" timeOffset="205427.31">25633 8209 41471 0,'-4'0'1840'0,"4"-4"368"0,4 2-1760 0,-4 0-448 0,2 0 0 0,2 2 0 16,0 0 1280-16,5-4 160 0,0 2 32 0,-9 2 16 16,0 0 160-16,64 0 16 0,-64 0 16 0,0 0 0 15,0 0-592-15,92 34-128 0,-92-34-32 0,0 0 0 0,0 0-544 0,85 64-96 16,-85-64-32-16,0 0 0 0,34 66-256 0,-34-66 0 15,0 51 0-15,-10-23 0 0,1 4-336 0,-4 2-32 16,-4-4 0-16,-2 2 0 16,0-2-336-16,-3-2-64 15,1 0 0-15,-3-3-16 0,5-5-112 0,0-1-32 0,-4-4 0 0,3 0 0 16,1-2 224-16,-2-3 32 0,3-5 16 0,1-1 0 0,2 0 272 0,3-10 48 16,-1-1 16-16,7-3 0 0,1-1 320 0,5-2 0 15,5 0 0-15,1-2 0 0,4 3 576 0,3-1 96 16,2 2 16-16,4 3 0 0,-19 8 272 0,48-15 48 15,-48 15 16-15,62-5 0 0,-62 5 0 0,64-6 0 16,-64 6 0-16,81 6 0 0,-81-6-160 0,77 19-32 0,-77-19 0 0,72 24 0 16,-72-24-656-16,0 0-128 0,77 34-48 0,-77-34 0 31,0 0-1008-31,0 0-192 0,67 36-32 0,-67-36-16 16,0 0-384-16,0 0-80 0,0 0-16 0,0 0-20752 0</inkml:trace>
  <inkml:trace contextRef="#ctx0" brushRef="#br0" timeOffset="205692.51">26507 8791 3679 0,'6'-2'320'0,"-3"2"-320"0,3 0 0 0,-4 2 0 0,2 2 8640 0,-4-4 1648 0,3 2 336 0,3 5 64 0,-6-7-6592 0,0 0-1328 0,0 0-256 0,0 0-48 0,28 77-624 0,-28-77-128 0,-5 49-32 0,1-21 0 0,-6 1-912 0,1-5-192 0,3-3-48 0,-7 5 0 0,-2 6-1824 0,-4 9-368 0,-5-3-80 0,5-2-22704 0</inkml:trace>
  <inkml:trace contextRef="#ctx0" brushRef="#br0" timeOffset="-176477.54">19161 5260 17503 0,'-4'4'1552'0,"2"-2"-1232"0,0-1-320 0,2 1 0 0,0-2 2880 0,0 0 512 0,0 0 96 0,2 0 32 0,0 0-224 0,2-2-32 0,1 1-16 0,-1-1 0 0,6-6-1872 0,-5 1-368 0,5-3-80 0,1-3-16 0,2-2-112 0,0-4-32 0,2 1 0 0,0-3 0 0,4-4-192 0,-4-3-32 0,4 0-16 0,-4-4 0 0,4-4-256 0,0-3-48 0,-1-2-16 0,-1 1 0 0,0-3-208 0,-2 0 0 0,-2 9 0 16,-1-4 0-16,1 1-160 0,-8 1-80 0,5 0-16 0,-6 2 0 0,1 1-128 0,-5-3-16 0,0-2-16 0,-4-1 0 0,1 1 96 0,-5 1 32 0,1 3 0 0,1 4 0 0,-3 7 288 0,-3 6-128 0,3 4 128 0,1 6 0 0,3 1 0 0,-1 6-128 15,-3 6 128-15,1 1 0 0,1 4 0 0,-1 6-192 16,3 4 192-16,-5 3-160 0,5 5 160 0,-1 4 0 16,2 5 0-16,0 7-128 0,2 10 128 0,-1 9 0 15,-1 9 0-15,2 4 0 0,-2 0 144 0,1-2 16 16,1-3 0-16,-2-5 0 0,0-3 96 0,2 2 0 16,4-4 16-16,2-4 0 0,0-5-80 0,1-10-32 15,5-7 0-15,-10-36 0 0,24 60-160 0,-24-60 0 0,0 0 0 0,0 0 0 16,68 58 0-16,-68-58-256 0,0 0 48 15,0 0 0 1,94-15-176-16,-70 2-16 0,6 0-16 0,-7-4 0 16,1-2-96-16,1-4-32 0,-1-1 0 0,1-2 0 15,-1 3-304-15,0-1-64 0,1 1-16 0,1 4-17936 0</inkml:trace>
  <inkml:trace contextRef="#ctx0" brushRef="#br0" timeOffset="-175894.38">20112 5134 20447 0,'-4'-9'448'0,"4"3"80"0,0-1 32 0,0 1 16 0,-4 0-448 0,4 2-128 0,0-1 0 0,0-5 0 0,4-5 4400 0,-4-3 848 15,0-3 192-15,0 0 16 0,0 4-3568 0,0-1-720 16,0 4-144-16,-4 3-16 0,2-2-320 0,2 2-64 15,-3 1-16-15,-1 1 0 0,2 3-224 0,-2 3-64 16,0-5 0-16,3 6 0 0,-5-4-192 0,2 5-128 16,-1 1 160-16,1 0-160 0,-6 7 0 0,5-3 0 15,-5 5 0-15,-3 6 0 0,4-3 0 0,-3 6-208 16,-1 3 32-16,2 5 16 0,-2 4 16 0,-2 2 0 16,5 4 0-16,-5 7 0 0,2 4 144 0,2 8 0 15,2 5 0-15,-1-7 0 0,6-3 0 0,-1-5 144 16,5-5 0-16,5-10 0 0,-5-30 112 0,0 0 0 0,0 0 16 0,0 0 0 15,0 0-112-15,72 47-32 0,-57-60 0 16,4-4 0-16,-4-2-128 0,4-9 0 0,1-6 0 16,3-7 0-16,-4 5-272 0,1-11-48 0,3-2 0 0,1-9 0 31,1-2-224-31,-1-2-48 0,-1-4-16 0,-3 0 0 16,3-5 160-16,-8-3 16 0,-2 3 16 0,-2 5 0 0,-1 2 256 0,-7-3 160 0,3-10-192 0,-2 7 192 15,-2 14 0-15,1 5 0 0,-3 12 192 0,0 5-48 16,0 9 224-16,-3 8 32 0,1 10 16 0,-2 5 0 15,-2 6-16-15,3 5 0 0,-3 4 0 0,-1 4 0 16,-3 6 0-16,5-1 0 0,-1 8 0 0,0 4 0 16,-1 4-48-16,5 3-16 0,-6 12 0 0,6 11 0 15,-3 9 0-15,1 4 0 0,-2 0 0 0,3 0 0 16,-1-9 160-16,4-6 16 0,0-10 16 0,7 1 0 0,-1-10-80 16,3-3 0-16,-9-40-16 0,25 67 0 0,-25-67-432 15,0 0-224-15,52 87 32 0,-52-87 0 16,0 0-560-16,53 58-96 0,-53-58-32 0,0 0 0 15,0 0-400-15,77 41-96 0,-77-41-16 0,0 0-12496 16,0 0-2512-16</inkml:trace>
  <inkml:trace contextRef="#ctx0" brushRef="#br0" timeOffset="-175525.49">20632 5038 24879 0,'-3'-4'2208'0,"1"3"-1760"0,2-3-448 0,0 2 0 0,0 2 3376 0,0-2 592 0,0 0 112 0,0-5 16 0,0 1-1712 0,2 2-336 0,1 2-80 0,3 2-16 0,-6 0-672 0,0 0-128 0,0 0-16 0,0 0-16 0,51 87-288 0,-51-87-64 0,20 66-16 0,-20-66 0 0,23 82-272 0,-17-38-48 0,-6-44-16 0,15 80 0 0,-15-80-224 0,13 70-64 0,-13-70 0 0,9 56 0 0,-9-56-128 0,6 40-176 0,-6-25 48 0,0-6 0 0,0-3-336 0,-4-4-64 0,2-2-16 0,2-4 0 0,-4-2-48 0,4-7-16 0,-3-2 0 0,3-4 0 16,0-1 32-16,3-3 16 0,-3-7 0 0,4-4 0 16,-2-2 304-16,6-7 48 0,-3-8 16 0,-1-1 0 15,5-1 192-15,3 3 0 0,1 4 0 0,-2 9 0 16,4 5 0-16,2 6 160 0,-2 3-32 0,0 6 0 16,-2 6 192-16,4 3 16 0,2 1 16 0,-19 7 0 0,0 0-160 0,0 0-48 15,0 0 0-15,84 9 0 0,-84-9-272 16,0 0-64-16,0 0-16 0,0 0-14576 15,89 58-2928-15</inkml:trace>
  <inkml:trace contextRef="#ctx0" brushRef="#br0" timeOffset="-174740.6">22500 4895 9215 0,'0'-1'816'0,"-3"1"-656"0,3-4-160 0,0 4 0 0,0-2 1408 0,0 0 256 0,0 0 64 16,-2-5 0-16,2-1 1040 0,0 1 224 0,2-3 32 0,1 3 16 0,-3-1-560 0,2 2-112 0,2-3-32 0,0 3 0 0,-4 1-384 0,5 1-80 0,-5 0-16 0,4 1 0 0,-4 3-752 0,6 1-144 0,-2 5-48 0,1-2 0 0,1 11-32 0,-6-15-16 0,0 0 0 0,0 0 0 0,43 83-80 0,-43-83-16 0,28 75 0 0,-28-75 0 0,28 92-208 0,-16-49-48 0,-12-43-16 0,22 86 0 0,-12-46-304 0,-10-40-64 0,15 75-128 0,-10-45 192 0,-5-30-192 0,13 53 0 0,-13-34 0 0,0-4 0 15,0-6-176-15,-3-3-16 0,1-3-16 0,-2-3 0 16,4-5-80-16,-4-3-16 0,-1-3 0 0,5-2 0 16,-6-8-80-16,6-3 0 0,-4-6-16 0,4-6 0 15,0 2 144-15,0-9 16 0,0-4 16 0,4-6 0 16,2-1 224-16,-1-4-176 0,8 1 176 0,2 5-160 16,4 8 160-16,0 5 0 0,0 3 0 0,5 10 0 0,-3 1 0 15,2 7 0-15,3 3 0 0,0 0 0 16,-26 15 128-16,53-17 0 0,-53 17 0 0,0 0 0 0,82-12-128 0,-82 12 0 15,0 0-176-15,0 0 176 16,93 8-736-16,-93-8-48 0,0 0-16 0,0 0-13120 16,0 0-2624-16</inkml:trace>
  <inkml:trace contextRef="#ctx0" brushRef="#br0" timeOffset="-174406.62">23577 4508 26719 0,'0'0'2368'0,"-4"0"-1888"0,4 2-480 0,-1 2 0 16,1-2 3104-16,0 2 528 0,-4 5 96 0,4 4 32 16,-6 12-1808-16,2 8-352 0,-1 20-80 0,1 5-16 15,2 10-608-15,-2 3-112 0,1 1-16 0,1 3-16 16,2-4-192-16,-4 8-48 0,4 6 0 0,4-1 0 16,-2-5-352-16,5-9-160 0,-1-8 128 0,-6-62-128 15,19 96-352 1,-19-96-160-16,18 64-16 0,-18-64-16 0,0 0-288 0,21 63-48 0,-21-63-16 15,0 0-12928-15,0 0-2608 0</inkml:trace>
  <inkml:trace contextRef="#ctx0" brushRef="#br0" timeOffset="-174189.27">24124 5523 43311 0,'-4'13'1920'0,"1"-5"384"0,1-1-1840 0,2-1-464 16,-4 0 0-16,2-3 0 0,2 3 1296 0,-2 7 176 15,0 2 16-15,-3 4 16 0,1 5-352 0,-2-3-64 0,-1 2 0 0,1-5-16 32,-3 3-1296-32,3 2-256 0,-7 1-48 0,2-3-22304 0</inkml:trace>
  <inkml:trace contextRef="#ctx0" brushRef="#br0" timeOffset="-173788.36">25306 4794 35007 0,'-17'7'1552'0,"10"-5"320"0,-3 2-1488 0,7-2-384 16,-1 0 0-16,2-2 0 0,2 2 1616 0,0 1 256 0,-4-3 48 15,4 6 16-15,6-2-416 0,3-2-96 16,-9-2-16-16,0 0 0 0,0 0-528 0,100-6-112 0,-100 6-32 0,77-19 0 16,-34 8-544-16,4-2-192 0,2 0 144 0,0-2-144 31,0 0-960-31,-8 1-256 0,-41 14-64 0,77-20-19632 0</inkml:trace>
  <inkml:trace contextRef="#ctx0" brushRef="#br0" timeOffset="-173588.43">25351 5198 35007 0,'-15'0'1552'0,"10"0"320"0,-1 0-1488 0,2 0-384 0,4 0 0 0,0 0 0 16,4-2 1632-16,-2 2 256 0,7-4 48 0,6 1 16 15,8-5-288-15,-23 8-48 0,58-17-16 0,-58 17 0 16,77-21-544-16,-34 12-112 0,-43 9-32 0,87-19 0 16,-87 19-608-16,90-11-128 0,-90 11-32 0,79-4 0 15,-79 4-1408-15,75 10-272 0,-75-10-64 0,0 0-19728 16</inkml:trace>
  <inkml:trace contextRef="#ctx0" brushRef="#br0" timeOffset="-172886.55">26565 4745 911 0,'-9'0'0'0,"3"-4"0"0,-3 2 0 0,5 2 0 0,0 0 5760 0,2 0 1088 0,-1 0 192 0,-3 0 64 0,-3 6-2560 0,-6-4-496 0,1 7-96 0,-1 4-32 0,0 6-2688 0,-2 6-528 0,6 7-128 0,2 3 0 0,-1 5-256 0,1 3-32 0,3 0-16 0,6 0 0 0,0 1-16 0,2 1 0 0,8 4 0 0,-10-49 0 0,28 79-64 0,-28-79-32 0,0 0 0 0,67 63 0 15,-67-63-160-15,0 0 0 0,96 12 0 0,-96-12 0 0,75-21 0 0,-41 2-144 0,-13 6 144 0,2-8-208 0,1-3-96 0,-5-6-16 0,0-2 0 0,-4 0 0 0,-6 2 0 0,-3-2-16 0,-3 4 0 0,-6 2 0 16,-7-6 16-16,-3 3 0 0,-4 3 0 0,-2-2 0 16,-5 4-16-16,-1-1 0 0,3 1 0 0,-6 5 0 15,7 4-16-15,2 4 0 0,0 5 0 0,4 2 0 16,0 2-96-16,6 4-32 0,5 0 0 0,-1 4 0 15,5-4-480-15,0-1-80 0,2 1-32 0,5 2-9232 16,-1-4-1856-16</inkml:trace>
  <inkml:trace contextRef="#ctx0" brushRef="#br0" timeOffset="-172701.28">26939 4670 28559 0,'0'0'1264'0,"0"0"272"0,0 0-1232 0,0 0-304 16,0 0 0-16,0 0 0 0,0 0 2816 0,45 69 496 15,-45-69 96-15,0 0 32 0,66 102-1728 0,-66-102-352 16,53 71-64-16,-53-71-16 0,0 0-496 0,73 92-96 16,-73-92-32-16,0 0 0 0,58 64-464 0,-58-64-192 15,0 0 176-15,66 62-176 16,-66-62-800-16,0 0-256 0,0 0-48 0,64 72-19200 0</inkml:trace>
  <inkml:trace contextRef="#ctx0" brushRef="#br0" timeOffset="-172518.96">27355 4653 20271 0,'-21'-6'1792'0,"11"6"-1424"0,-3 0-368 0,4 2 0 15,3 2 4176-15,1-4 768 0,1 6 160 0,-7 3 16 16,-3 4-1856-16,-4 10-368 0,-3 9-80 0,-3 7 0 31,5 8-2624-31,0 2-512 0,0 4-96 0,0-1-32 0,1 1 448 0,3-1 176 0,1-5-16 0,3 2 0 16,2 6-768-16,3-3-160 15,2 1-16-15,4-6-19664 0</inkml:trace>
  <inkml:trace contextRef="#ctx0" brushRef="#br0" timeOffset="-172134.52">27732 4627 18431 0,'0'-2'1632'0,"0"-4"-1312"0,0 4-320 0,0 0 0 16,0 2 3568-16,0 0 640 0,-3-3 128 0,3 1 16 15,0-4-1136-15,0 6-224 0,0 6-48 0,0 9-16 16,0-15-1584-16,3 52-304 0,-3-52-64 0,8 89-16 16,-4-37-144-16,-1 5-48 0,3-1 0 0,-6-3 0 15,4 1-224-15,-4-7-48 0,2 2-16 0,1-2 0 16,1 2-304-16,-4-49-176 0,15 86 192 0,-15-86-192 15,19 64-608-15,-19-64-224 0,0 0-64 0,0 0 0 16,34 66-704-16,-25-60-128 16</inkml:trace>
  <inkml:trace contextRef="#ctx0" brushRef="#br0" timeOffset="-171083.32">27877 5352 11055 0,'0'-2'976'0,"0"-3"-784"0,0 3-192 0,0 0 0 0,0 2 2688 0,-4 0 480 0,4-4 96 0,-2 2 32 0,-1-5 864 0,3 1 192 0,-6 4 16 0,6 0 16 0,-4 4-2592 0,4 4-528 0,0 3-112 0,4-3 0 0,-4 5-448 0,6 0-96 0,-6-11-16 0,0 0 0 0,0 0-80 0,0 0 0 0,0 0-16 0,58 64 0 0,-58-64-128 0,0 0-32 0,0 0 0 0,0 0 0 0,73 2-80 0,-56-9 0 0,-2-3-16 0,-4-5 0 0,6 2-80 0,-5-10-16 0,1-3 0 0,-4-2 0 0,2-2-144 0,3-2 0 0,-5-2 144 0,0-7-144 0,-3-1 0 0,3 1 0 0,-9 2 0 0,0-5-192 0,-3 1-96 0,-3 0-32 15,-7 0 0-15,-4 1 0 0,-2 3 32 0,-3 3 0 0,-3 4 0 16,1 4 0-16,-1 2-64 0,-3 7-16 0,4 2 0 15,-5 6 0-15,5 5 64 0,0 6 16 0,1 6 0 16,4-2 0-16,2 7-16 0,4 2 0 0,2 2 0 0,3-2 0 16,7 2-32-16,-3-4-16 0,8 4 0 0,-3-1 0 31,-1-14-144-31,0 0-16 0,0 0-16 0,0 0-11696 0,0 0-2320 0</inkml:trace>
  <inkml:trace contextRef="#ctx0" brushRef="#br0" timeOffset="-170815.77">28445 4612 40543 0,'-10'3'1792'0,"6"1"384"0,3 2-1744 0,1-4-432 0,-4 1 0 0,2 1 0 0,2 6 1072 0,0 1 128 16,0-11 16-16,-2 66 16 0,2-14 48 0,2 6 0 15,-2 5 0-15,-2 4 0 0,2 1-448 0,0 5-64 16,0 8-32-16,2 3 0 0,0-1-352 0,2-4-64 16,-3 0 0-16,3-11-16 0,0-8-304 0,2-8 0 15,-6-52 0-15,9 85 0 16,-9-85-656-16,9 64-144 0,-9-64-32 0,0 0 0 16,0 0-176-16,15 66-32 0,-11-63-16 0,-2-1-13216 15,6-4-2624-15</inkml:trace>
  <inkml:trace contextRef="#ctx0" brushRef="#br0" timeOffset="-170614.06">28497 4582 31327 0,'-15'-4'2784'0,"6"2"-2224"0,3 2-560 0,2 0 0 16,4 0 2464-16,0 0 384 0,2 2 80 0,0 2 16 15,4-4-944-15,3 3-176 0,-9-3-32 0,0 0-16 16,0 0-576-16,72 19-112 0,-72-19-32 0,0 0 0 15,88 13-608-15,-88-13-128 0,68 8-32 0,-68-8 0 32,0 0-1056-32,93 13-224 0,-93-13-32 0,0 0-14112 0,0 0-2816 0</inkml:trace>
  <inkml:trace contextRef="#ctx0" brushRef="#br0" timeOffset="-170447.39">28516 5093 29487 0,'-24'3'2624'0,"10"1"-2112"15,5-4-512-15,3 2 0 0,3-2 2736 0,1 0 432 16,2 0 96-16,2 2 0 0,1-2-1232 0,7 2-256 16,1-2-48-16,-11 0-16 0,51-6-688 0,-17-1-128 15,5 1-16-15,4-3-16 0,4 1-464 0,-4-1-80 16,1 1-32-16,-44 8 0 16,86-13-1184-16,-86 13-224 0</inkml:trace>
  <inkml:trace contextRef="#ctx0" brushRef="#br0" timeOffset="-169395.37">29251 5130 2751 0,'-8'-15'256'0,"3"10"-256"0,-5-5 0 0,5 5 0 0,1 3 7168 0,2 0 1376 0,-6 2 288 0,-1 0 48 0,-2 0-5040 0,-8 2-992 0,-4 5-208 0,3 3-32 0,-3 5-1040 0,2 3-208 0,6 9-32 0,-3 3-16 0,5 11-480 0,1 2-80 0,8 2-32 0,1 4 0 0,6 0-400 0,-3-49-64 0,31 87-32 0,-31-87 0 0,0 0-224 0,88 77-192 0,-88-77 48 0,79 13 0 0,-79-13-496 0,81-10-112 0,-42-5-16 0,-1-5 0 0,-1-1-80 0,-7-3-32 0,2-5 0 0,-5 1 0 0,-5 2 112 0,-1-2 32 0,-4-4 0 0,-6 2 0 0,-2-4 224 0,-5 2 64 16,-4 6 0-16,-4-2 0 0,-9 3 288 0,-2-3 160 0,-5 5-160 0,-5 3 160 16,-3-1 0-16,-10 2 0 0,8 2 0 0,-4 2 0 15,2 4 128-15,4 2-128 0,8 5 0 0,-3 2 0 0,12 2-208 16,-2 6-112-16,7-1 0 0,0 5-16 15,6-1-1264-15,6 2-256 0,-6-11-64 0,0 0-14080 16</inkml:trace>
  <inkml:trace contextRef="#ctx0" brushRef="#br0" timeOffset="-169057.93">29846 5051 29487 0,'-3'-2'2624'0,"-3"1"-2112"0,2 1-512 16,4 0 0-16,0 1 2640 0,-3 1 432 0,1 0 64 0,-8 2 32 15,1 5-1424-15,0 3-272 0,-1 6-64 0,4 7-16 16,-1 7-528-16,1 4-96 0,4 9-32 0,2 4 0 16,0-3-224-16,0-46-32 0,12 93-16 0,-12-93 0 15,28 71-192-15,-28-71-32 0,0 0-16 0,56 58 0 16,-56-58-224-16,0 0 0 0,74 6-192 0,-46-16 192 31,-8-3-560-31,3-5 0 0,1-3 0 0,-5-2 0 16,-4-1 96-16,0 3 16 0,-2-3 0 0,-3-1 0 0,-1-3 64 0,-3 4 32 0,0 1 0 0,-6 3 0 15,0-7 96-15,-6 1 0 0,-4-4 16 0,-3 0 0 16,-2 3 48-16,0-1 16 0,-4 4 0 0,-1-1 0 16,1 1-272-16,0 5-48 15,0 2-16-15,6 6 0 0,2 0-928 0,3 7-192 0</inkml:trace>
  <inkml:trace contextRef="#ctx0" brushRef="#br0" timeOffset="-168390.43">30454 5033 32255 0,'-2'0'2864'0,"0"-4"-2288"0,2 4-576 0,0 0 0 0,-2 0 1920 0,2 4 288 0,0-4 48 0,-4 0 16 0,2 5-1088 0,-2 6-224 0,-1 8-32 0,5 6-16 0,0-25-416 0,-4 69-96 0,4-20-16 0,0 0 0 0,0 7 96 0,0-1 16 0,4 1 0 0,-4-56 0 0,5 87-16 0,-5-87 0 0,12 62 0 0,-12-62 0 0,0 0-272 0,0 0-48 0,0 0-16 0,60 54 0 0,-60-54-144 0,0 0 0 0,53-15-160 0,-33 2 160 0,3-4-384 0,-3-7 0 0,3-3 16 0,1-3 0 0,-3-4-128 0,2-5-16 0,-3 1-16 0,-1-1 0 0,0 1-48 0,-4 1 0 0,-2 7 0 0,-4-4 0 16,-3 6 64-16,-6-4 0 0,0 2 0 0,-6 5 0 0,-3 1 128 0,-4 5 48 0,-6 0 0 0,-5 4 0 16,3 6 336-16,-7-1 0 0,0 5 0 0,3 3 0 15,3 4 0-15,1 0 160 0,0 3-16 0,4 5 0 16,6-1-416-16,-2 0-96 0,7 5-16 0,1-5 0 31,1 2-1472-31,0 2-288 0,4 1-64 0,0-14-13184 0</inkml:trace>
  <inkml:trace contextRef="#ctx0" brushRef="#br0" timeOffset="-168067.43">31025 5066 12895 0,'-6'6'1152'0,"-1"0"-928"0,1-1-224 0,0 3 0 0,6-6 4528 0,-3 1 848 15,1 3 192-15,-8 5 16 0,1 10-2096 0,-6 7-416 16,-2 8-96-16,-2 7-16 0,8 8-1584 0,-2-6-320 16,3 2-64-16,5-4-16 0,5-43-352 0,4 72-80 15,-4-72-16-15,0 0 0 0,24 77-288 0,-24-77-64 16,0 0-16-16,0 0 0 0,0 0-160 0,90 20 0 16,-65-29 0-16,-1-8 0 0,0-2-272 0,1-5 64 15,-1 1 16-15,-1-1 0 0,-2-8-112 0,1-2-16 16,-1-2 0-16,-2-7 0 0,-1 6 32 0,-3-3 0 15,-5 8 0-15,-5-2 0 0,3-1 288 0,-8 3 0 16,-4 0-128-16,-5 0 128 0,-1 0 0 0,-8 2 0 16,-3 5 0-16,-2 3 0 0,-1 3 0 0,-1 4 0 15,1 6 0-15,0 3 0 0,1 6-144 0,4 0-128 16,0 6-32-16,4 3 0 16,4 0-352-16,2 3-80 0,1 5-16 0,6-2 0 15,-1 3-768-15,3 1-144 0</inkml:trace>
  <inkml:trace contextRef="#ctx0" brushRef="#br0" timeOffset="-167750.9">31688 4696 39615 0,'-11'-13'1760'0,"7"7"352"0,-1 3-1680 0,1-1-432 0,4 2 0 0,-4 2 0 0,4 0 1024 0,-2 0 112 0,2 2 16 0,-4 5 16 0,4 3 320 0,0-10 64 0,-5 54 16 0,5-54 0 0,-8 90-784 0,6-37-144 0,-1 2-48 0,1 7 0 0,-6 3-240 0,6 7-48 0,-1 3-16 0,-1 0 0 0,2-3-288 0,4-9 128 0,2-1-128 0,-1-5 0 0,-3-57-720 0,10 92-256 0,-10-92-48 0,11 71-16 0,-11-71-576 0,0 0-112 0,13 70-32 0,-13-70-18288 0</inkml:trace>
  <inkml:trace contextRef="#ctx0" brushRef="#br0" timeOffset="-167555.49">31754 4612 34095 0,'-4'-17'1504'0,"4"9"320"0,0 3-1456 0,0-3-368 0,0 6 0 0,4-2 0 16,-4 3 1872-16,6-3 304 0,-1-2 64 0,8 0 16 16,2 3-592-16,4-7-128 0,6 5-32 0,-25 5 0 15,47-8-800-15,-47 8-144 0,0 0-48 0,79 4 0 16,-79-4-704-16,0 0-128 0,71 15-48 0,-71-15 0 16,0 0-992-1,0 0-208-15</inkml:trace>
  <inkml:trace contextRef="#ctx0" brushRef="#br0" timeOffset="-167391">31761 5033 36863 0,'-16'-8'1632'0,"6"6"336"15,3-2-1584-15,1 3-384 0,4-1 0 0,2 2 0 0,0-2 1408 0,2 2 192 16,2-4 32-16,1-2 16 0,9 1-64 0,1-5-16 16,3 3 0-16,7-1 0 0,3 1-736 0,2 1-160 15,2-3-32-15,2 3 0 0,-34 6-640 0,60-6 0 16,-60 6-208-16,60 0 48 15,-60 0-1200-15,58 6-240 0</inkml:trace>
  <inkml:trace contextRef="#ctx0" brushRef="#br0" timeOffset="-167090.54">32442 4897 37775 0,'-13'0'3360'0,"3"2"-2688"0,5 2-544 0,5-4-128 16,-4 0 1488-16,-2 2 272 0,-3 2 48 0,-6 5 16 15,0 0 256-15,0 6 48 0,2 4 16 0,3 2 0 16,10-21-800-16,-5 52-176 0,5-52-16 0,0 0-16 16,9 93-288-16,-9-93-48 0,19 71-16 0,-19-71 0 15,24 69-624-15,-24-69-112 0,0 0-48 0,40 68 0 32,-40-68-368-32,0 0-64 0,0 0-16 0,73 21 0 15,-51-27-336-15,3-9-80 0,3-7-16 0,-7 1 0 16,-2 2 112-16,3-9 32 0,-1-2 0 0,1-6 0 15,3 0 112-15,-10 3 32 0,4-1 0 0,-8-2 0 0,-4 4 160 0,-1 0 48 0,-10 2 0 0,-3 2 0 16,-1 4 192-16,-3-1 32 0,-6 6 16 0,2 0 0 16,-4 4-48-16,0 6-16 0,-1 2 0 0,-3 5 0 15,-1 4-560-15,3 5-96 0,-1 4-32 0,5 4-18992 16</inkml:trace>
  <inkml:trace contextRef="#ctx0" brushRef="#br0" timeOffset="-161547.7">27698 8261 29487 0,'-7'-6'2624'0,"5"5"-2112"0,-2 1-512 0,4 0 0 0,0 1 2336 0,0 5 352 0,0 4 80 0,4 1 16 0,-4-11-912 0,21 67-176 0,-2-10-32 0,-4 14-16 0,3 6-304 0,-4 0-64 0,1-5-16 0,0 1 0 0,-6 2-432 0,0-1-64 0,3-12-32 0,-5-4 0 0,3-11-288 0,-5-4-64 0,-1-4-16 0,-2-5 0 0,2-11-192 0,-4-2-48 0,0-10 0 0,1-4 0 0,-1-7-128 0,0-9 0 0,2-10 0 0,-2-2 0 0,0 5 0 0,2-9 0 0,-2-5-192 0,4-13 192 0,-2-10-176 0,5-11 176 0,-1-1-128 0,3-7 128 0,-3 4 0 0,7 1-128 0,-2 5 128 0,6 0 0 0,-2 9 0 0,0 8 0 0,4 7 0 0,0 5-128 0,0 3 128 0,2 7 0 0,1 4 0 0,-1 6 0 0,-6 6 0 0,-15 7 0 0,0 0 0 0,0 0-128 0,84 1-192 0,-84-1-16 0,0 0-16 0,0 0 0 0,92 32-768 0,-92-32-160 0,0 0-16 0,0 0-20640 0</inkml:trace>
  <inkml:trace contextRef="#ctx0" brushRef="#br0" timeOffset="-161343.36">28704 8105 43311 0,'-10'-5'1920'0,"5"3"384"0,1-4-1840 0,0 2-464 0,2 4 0 0,2 0 0 15,0-4 1584-15,0 3 208 0,0-1 64 0,2 4 0 16,6 3-128-16,-8-5 0 0,0 0-16 0,19 72 0 15,-19-72-752-15,15 77-128 0,-10-17-48 0,5 21 0 16,-1 14-624-16,0 5-112 0,-5-4-48 0,2-11 0 0,-6-5 0 0,6 12 0 16,-3 17 0-16,3 6 0 15,-2 0-1424-15,1-10-288 16,-1-7-48-16,-4-18-22688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7:23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8009 15628 23039 0,'-6'-2'2048'0,"3"-2"-1648"0,-3 2-400 0,6 0 0 0,-4 1 2784 0,4 1 480 0,-9-8 80 0,-1-1 32 0,1 1-1120 0,0-5-208 0,3 2-64 0,0 3 0 0,3 3-832 0,3 1-192 0,3 2-16 0,3-2-16 0,0 2-224 0,7 2-32 0,-13 0-16 0,0 0 0 0,0 0-96 0,0 0-32 0,99 12 0 0,-99-12 0 0,0 0-96 0,0 0-32 0,104 9 0 0,-104-9 0 0,0 0-80 0,90 6 0 0,-90-6-16 0,0 0 0 0,101 3-144 0,-101-3-32 0,0 0 0 0,119 6 0 0,-119-6-128 0,0 0 160 0,120 7-160 0,-120-7 160 0,0 0-160 0,111 12 128 0,-111-12-128 0,0 0 128 16,107 4-128-16,-107-4 0 0,0 0 0 0,94 5 128 16,-94-5-128-16,0 0 160 0,98-4-160 0,-98 4 160 15,0 0 64-15,92-15 16 0,-92 15 0 0,0 0 0 16,90-22 64-16,-90 22 16 0,64-17 0 0,-64 17 0 0,60-25-80 15,-60 25-16-15,53-22 0 0,-53 22 0 0,0 0-32 0,77-23-16 16,-77 23 0-16,0 0 0 0,0 0-176 0,86-11 0 16,-86 11 144-16,0 0-144 0,0 0 0 0,83 0 0 15,-83 0 0-15,0 0 128 0,0 0-128 0,0 0 0 16,96 11 0-16,-96-11 0 0,0 0 0 0,0 0 0 16,0 0 0-16,88 14 0 0,-88-14 320 0,0 0 64 15,0 0 0-15,0 0 0 0,0 0-384 0,85 0 0 16,-85 0 0-16,0 0 0 0,0 0 0 0,0 0 0 15,0 0 0-15,0 0 0 0,0 0 0 0,0 0 0 16,81 13 0-16,-76-13 0 0,1 2 0 0,-2-2 0 16,-3 3 0-16,3-3 0 0,0 0 0 0,-4 2 0 15,2-2 0-15,2 2 0 0,-4-2 0 0,0 0 0 16,0 0 0-16,0-2 0 0,0 2 0 0,0 0 0 0,-4 0 0 0,2-2 0 31,-2 2-464-31,-1-5-176 0,1 5-16 0,-2-4-16 16,-1 2-672-16,-1 0-128 0,-1 0-16 0,-4 2-14352 0,-1 2-2864 0</inkml:trace>
  <inkml:trace contextRef="#ctx0" brushRef="#br0" timeOffset="6232.03">11023 14134 24879 0,'-1'0'2208'0,"-3"0"-1760"0,2 2-448 0,2 0 0 0,0 1 2656 0,-4 3 448 0,4 3 96 0,-5 5 0 0,-3 6-1168 0,2 8-240 0,1 2-64 0,5 2 0 0,-4 4-624 0,2 0-128 0,2 3-16 0,6-5-16 0,-6-6-112 0,5-1-32 0,5-3 0 0,-1 2 0 0,-9-26-288 0,0 0-48 0,0 0-16 0,0 0 0 0,62 55-208 0,-62-55-48 0,0 0-16 0,0 0 0 0,0 0-176 0,79-19 0 0,-62 4 0 0,-2 0 0 0,4-8-144 0,-4-1-16 0,0-2 0 0,0-3 0 0,-2-2-320 0,-2-3-64 0,3-2-16 0,-9-2 0 16,3-1-32-16,-6 1-16 0,1 5 0 0,-8 4 0 0,1 1 256 0,-2 8 48 0,-3 4 16 0,-6 5 0 16,2 2 128-16,-6 3 32 0,0 6 0 0,-2 0 0 15,3 6-48-15,-3 3 0 0,2 1 0 0,2 3 0 16,6 0-240-16,-2 2-48 16,2 4-16-16,3-2 0 0,1 1-96 15,3 1 0-15,4-2-16 0,0-2-11648 0,0 0-2336 0</inkml:trace>
  <inkml:trace contextRef="#ctx0" brushRef="#br0" timeOffset="6629.85">11612 14132 19343 0,'-13'9'1728'0,"7"-3"-1392"0,2-2-336 0,-2 1 0 0,3 1 4224 0,1 0 784 16,-2 3 160-16,-2 6 16 0,-1 11-2640 0,1 4-544 16,1 10-96-16,-3 1-32 0,6 4-832 0,2 0-160 15,2 4-48-15,6-9 0 0,-3-3-256 0,-5-37-48 16,21 57-16-16,-21-57 0 0,0 0-240 0,0 0-48 16,0 0-16-16,0 0 0 0,90 15-208 0,-71-32 128 0,-4-2-128 0,-2-2 0 15,-2-1 0-15,3-4 0 0,-3-5 0 0,2 0 0 16,0-7 0-16,-7 2 0 15,3 4-128-15,-3-3 128 0,-1-1-320 0,-1 0 64 0,0 2 0 0,-4 6 0 16,0 4-48-16,-4 5 0 0,-1 2 0 0,-3 6 0 16,1-1-16-16,-3 1 0 0,1-4 0 0,-4 10 0 15,-2 5-32-15,1 3-16 0,-1-3 0 0,2 6 0 16,2 0-96 0,2 1-32-16,-1 2 0 0,5 3 0 0,-1-1-80 0,2 0-32 15,-2 4 0-15,6-5 0 0,2 5-704 0,2-6-144 0,2 1-16 16,-6-10-15616-16</inkml:trace>
  <inkml:trace contextRef="#ctx0" brushRef="#br0" timeOffset="6880.69">12162 13820 41471 0,'-7'13'1840'0,"3"-5"368"0,-2 1-1760 0,6-1-448 15,-3-3 0-15,3 1 0 0,0 7 1072 0,-4 4 128 16,2 13 16-16,-4 11 16 0,4 10 160 0,1 2 16 16,-3 1 16-16,2 4 0 0,2-1-528 0,0-5-96 15,0 1-32-15,2-4 0 0,-2-2-480 0,4-8-96 16,-3-1-32-16,3-4 0 16,-4-34-800-16,10 62-176 0,-10-62-16 0,13 51-16 15,-13-51-800-15,0 0-144 0,0 0-48 0,0 0-19136 0</inkml:trace>
  <inkml:trace contextRef="#ctx0" brushRef="#br0" timeOffset="7214.84">12546 14038 4607 0,'-10'23'400'0,"8"-14"-400"0,-1 4 0 0,-1-2 0 16,2-1 7024-16,2-1 1312 0,0 2 272 0,0 12 48 15,2 7-5072-15,2 11-1024 0,1 4-208 0,3 1-48 16,-1-5-1056-16,-7-41-224 0,23 68-32 0,-23-68-16 16,0 0-304-16,34 62-64 0,-34-62-16 0,0 0 0 15,0 0-288-15,0 0-64 0,0 0-16 0,77-2 0 0,-68-15-96 0,6 0 0 16,-2-2-128-16,-3-9 192 0,5-2-192 0,-4-4 0 16,2-2 128-16,0-5-128 15,-3-2 0-15,-1 5-256 0,-1 6 48 0,-1 4 16 16,-1 4-224-16,-6-1-32 0,0 4-16 0,-6 6 0 0,-1 2 176 0,-3 2 32 15,-1 7 16-15,-4-3 0 0,-4 5 112 0,-3-2 128 16,3 8-208-16,-2 0 80 0,2 3-64 0,1 6 0 16,-1-3 0-16,2 8 0 15,0 1-256-15,2 0-48 0,4 6-16 0,-3-7 0 16,5 3-240-16,3-2-48 0,3 0-16 0,1-3-18336 0</inkml:trace>
  <inkml:trace contextRef="#ctx0" brushRef="#br0" timeOffset="7984.75">9928 14098 35935 0,'0'0'3200'0,"-2"0"-2560"0,2 0-512 0,-4 0-128 0,4 0 1328 0,-2 0 240 0,0 2 48 0,1 6 16 0,-5-3-624 0,2 8-128 0,0 4-32 0,3 6 0 0,1 1-208 0,1 4-32 0,3-3-16 0,0 3 0 0,3 2-144 0,1 2-48 0,1-2 0 0,1-2 0 0,-10-28-128 0,26 53-16 0,-26-53-16 0,0 0 0 0,0 0-112 0,66 64-128 0,-66-64 176 0,0 0-176 0,0 0 128 0,0 0-128 0,90-6 0 0,-75-9 0 0,0 6 0 0,-2-8 0 0,2 0 0 0,-3-2 0 0,1-3-272 0,-4 1 32 0,1-2 16 0,-1 3 0 15,-3-5-192-15,-3 6-32 0,-3-5-16 0,0 5 0 0,-7 2 144 0,1 0 48 16,-7 4 0-16,2 2 0 0,-4 2 112 0,-4 1 32 16,4 2 0-16,-8 1 0 0,8 1-48 0,-4 2 0 15,1 0 0-15,3 2 0 16,0 2-224-16,0 4-48 0,-2-2-16 0,5 1 0 16,-1 5-112-16,2-5-32 0,2 5 0 0,-1 1 0 15,1 0-1424-15,3 0-272 0</inkml:trace>
  <inkml:trace contextRef="#ctx0" brushRef="#br0" timeOffset="8283.58">9216 14248 28271 0,'-14'0'624'0,"7"0"128"0,-1 0 16 0,3 0 32 0,5 0-640 0,-4 0-160 0,2 0 0 0,-2 0 0 0,-1-1 2880 0,-5 1 560 15,5 0 96-15,1-2 32 0,-2 2-2640 0,6 0-528 16,0 0-96-16,2 2-32 15,2-1-816-15,-4 3-160 0,4-2-48 0,-2 0-11280 16,1 4-2240-16</inkml:trace>
  <inkml:trace contextRef="#ctx0" brushRef="#br0" timeOffset="8484.12">8836 14280 9215 0,'-6'0'816'0,"1"0"-656"0,1 2-160 0,4-2 0 15,-4 0 2432-15,2 0 448 0,-7 4 80 0,-1-2 32 16,-8 2-368-16,-1-1-80 0,0 3-16 0,4 0 0 16,0 1-1168-16,-2-1-224 0,6-4-48 0,-4 1-16 15,5 1-864-15,-3 0-208 0,2 2 0 0,-2-4 0 32,2 1-336-32,1 1-112 0,-3 0-32 0,2-2 0 15,1 1-512-15,3-1-96 0,1 2-32 0,-3-4-7456 0,3 0-1504 0</inkml:trace>
  <inkml:trace contextRef="#ctx0" brushRef="#br0" timeOffset="11807.64">12189 14998 22111 0,'0'4'1968'0,"0"-4"-1584"0,0 2-384 0,0-2 0 15,0 2 2624-15,0 0 432 0,0 1 80 0,0 7 32 16,0-1-608-16,1 10-128 0,3 2-32 0,0 7 0 15,2 0-1216-15,-1 6-240 0,1 0-48 0,1 3-16 16,3 3-48-16,-5 3-16 0,5 6 0 0,-4-2 0 16,3-2-176-16,-5-4-16 0,5 2-16 0,-3-7 0 0,-3-2-272 0,5 2-48 15,-1 3-16-15,3-1 0 0,-4-4-272 0,-1 1 0 16,3 3 128-16,-1 1-128 0,1-3 0 16,-6-2 0-16,1-8 0 0,1-1 0 0,2-3-256 0,-6-3 64 15,4-4 0-15,-3-2 0 0,-1-5-64 0,0-1-16 16,4-7 0-16,-4 0 0 0,0-4-64 0,-4-1-16 15,4-5 0-15,-1-3 0 16,1-4-224-16,0-5-64 0,-4-3 0 0,4-3 0 16,0 7-176-16,-4-7-32 0,2-2-16 0,-2-7 0 15,4-5-608-15,-3-3-112 0</inkml:trace>
  <inkml:trace contextRef="#ctx0" brushRef="#br0" timeOffset="12192.44">12247 14840 13823 0,'-4'-1'1216'0,"2"-5"-960"0,2 4-256 0,0 0 0 0,-4 2 4528 0,4 0 848 0,-5 0 192 0,1 0 16 0,-5 4-2336 0,-1 3-480 0,1 10-80 0,-1 0-32 0,1 10-1408 0,3 1-288 0,-3-2-48 0,3 8-16 0,-7 7-272 0,4 2-64 0,-1 1-16 0,3-7 0 0,-1 3-320 0,-1-6-64 0,3-4-16 0,1-2 0 0,-1-6-144 0,2-3-272 0,1-2 64 0,1-4 16 0,2-7-608 0,0-2-112 0,0-3-32 0,0-6 0 0,5-1-32 0,-5-7-16 0,4-6 0 0,2-1 0 0,-1-5-768 0,5-3-160 0,-5-6-16 0,5 2-16 0,-1-2 176 0,4-1 48 0,2-9 0 0,0-3 0 0,-1 8 1328 0,1 0 272 0,-4 7 128 0,2 7-128 0,-4 8 1696 0,1 10 352 0,1-1 64 0,-3 6 0 0,1-1-64 0,0 3-32 0,-9 0 0 0,0 0 0 0,0 0-896 0,0 0-176 0,70 63-48 0,-70-63 0 0,0 0-128 0,56 85-48 0,-56-85 0 0,34 53 0 16,-34-53-208-16,34 67-32 0,-34-67-16 0,39 72 0 0,-39-72-336 0,38 58 0 0,-38-58 0 0,0 0 0 16,47 54-496-16,-47-54-112 0,0 0-32 0,0 0 0 15,0 0-256-15,0 0-48 0,0 0-16 0,0 0-18448 0</inkml:trace>
  <inkml:trace contextRef="#ctx0" brushRef="#br0" timeOffset="12592.98">12089 15367 21183 0,'-6'-4'944'0,"1"2"192"0,1 0-912 0,4 0-224 0,-4 2 0 0,4 0 0 16,0-4 3136-16,0 1 592 0,0 1 112 0,4-4 32 15,2-3-1552-15,1 5-304 0,4 0-64 0,-11 4-16 16,0 0-992-16,0 0-208 0,0 0-32 0,0 0-16 15,92 23-144-15,-92-23-32 0,0 0 0 0,0 0 0 16,0 0-160-16,100 37-32 0,-100-37-16 0,0 0 0 0,0 0-112 0,88-3-32 16,-88 3 0-16,0 0 0 0,70-23-160 0,-70 23 0 15,39-17 0-15,-20 4 128 0,-19 13-128 0,0 0 0 16,58-24 144-16,-42 14-144 0,-16 10 0 0,31-22 144 16,-19 7-144-16,1 5 0 0,-13 10 240 0,0 0-64 15,0 0-16-15,0 0 0 0,0 0 16 0,0 0 0 16,0 0 0-16,0 0 0 0,0 0 0 0,0 0 0 15,0 0 0-15,0 0 0 0,0 0-16 0,0 0 0 16,0 0 0-16,0 0 0 0,0 0-160 0,0 0 128 16,-6 27-128-16,-3-22 128 0,-4-1-128 0,0 2-144 15,-2-5 144-15,-1 3-208 16,1 0-352-16,0-4-64 0,-2 0-16 0,6 0 0 16,2 0-480-16,-1 0-96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9:08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11253 2736 5519 0,'-15'0'496'0,"9"-4"-496"0,-1 4 0 0,1 0 0 0,2 0 1088 0,2 0 128 0,-1 0 32 0,-3 0 0 0,-4 4 1376 0,1-2 288 0,0 2 48 0,-4-2 16 0,3 1-240 0,3 1-48 0,-1 2-16 0,2-2 0 0,3-1-464 0,1 3-96 0,2 0 0 0,0-1-16 0,2 1-896 0,1 1-176 0,1-1-48 0,2-2 0 0,3 1-400 0,-3-1-96 0,3 0-16 0,1-2 0 0,3-2 32 0,2 4 0 0,0-4 0 0,4 0 0 0,-1-4-48 0,3 2 0 0,7 0 0 0,-28 2 0 0,55-6-48 0,-23 3-16 0,-32 3 0 0,64-6 0 0,-29 0-64 0,1 1-32 0,-36 5 0 0,72-10 0 0,-35 5-32 0,3 1-16 15,-3-4 0-15,-37 8 0 0,83-9-64 0,-40 3-16 16,-43 6 0-16,87-5 0 0,-87 5-32 0,90-6 0 16,-90 6 0-16,92 2 0 0,-92-2 16 0,92 13 0 0,-92-13 0 15,86 15 0-15,-86-15-16 0,81 19-128 0,-81-19 192 16,0 0-64-16,105 28 0 0,-105-28-128 0,0 0 192 0,113 28-64 15,-113-28 0-15,81 17-128 0,-81-17 192 0,85 19-64 16,-85-19 0-16,78 17 0 0,-78-17 0 0,87 17 0 16,-87-17 32-16,75 13 0 0,-75-13 0 0,73 9 0 15,-73-9 32-15,76 6 16 0,-76-6 0 0,77 6 0 16,-77-6-16-16,69 2 0 0,-69-2 0 0,75 5 0 16,-75-5-64-16,72 2 0 0,-72-2-128 0,67 4 192 15,-67-4-64-15,74 4-128 0,-74-4 176 0,65 2-176 16,-65-2 176-16,0 0-176 0,89 5 160 0,-89-5-160 15,0 0 160-15,86 4-160 0,-86-4 160 0,0 0-160 16,66-2 192-16,-47 2-48 0,-2-2-16 0,5 0 0 16,-3-1-128-16,2-3 192 0,1 2-192 0,-3-3 192 15,-2 3-192-15,0-6 192 0,0 3-192 0,0 1 192 0,-6 1 176 16,2-1 32-16,-3 0 16 0,-1 3 0 0,0-1-304 0,-3 2-112 16,-2 0 0-16,1 0 0 0,-5 2 0 0,2 0 0 15,0 0 0-15,-2-4 0 0,0 4 0 0,0 4 0 16,0-4 0-16,-2 0 0 15,0 0-704-15,2 0-144 0,-3 2-32 0,1-2 0 16,-2 2-208-16,-2 0-64 0,-1 2 0 0,1-4 0 16,1 3-320-16,-1 3-64 0,2-4 0 0,-2 2-19888 0</inkml:trace>
  <inkml:trace contextRef="#ctx0" brushRef="#br0" timeOffset="19050.3">13790 12356 23039 0,'0'0'2048'0,"-4"0"-1648"0,2 0-400 0,2 0 0 0,0-2 2512 0,-4 2 432 0,1 0 64 0,-3-4 32 0,4-5-576 0,-2-4-112 0,4 2-32 0,0-4 0 0,4 0-1120 0,4-2-240 0,-1-2-32 15,3 2-16-15,1-2-192 0,2-3-32 0,2 1-16 0,-2 2 0 0,-2 4-352 0,3 2-64 0,1 3 0 0,-2 5-16 0,2 1-240 0,-4 8 0 0,2-2 0 0,-3 5 0 0,-10-7 0 0,0 0 0 0,0 0 0 0,28 79 0 0,-23-47 0 0,-5-2 0 0,0 6 0 0,0 3 0 0,0-3 0 0,0-2 0 0,0-4 0 0,0-6 0 0,0 1 0 0,2-10 224 0,0-4-64 0,0 2-16 0,4 0-144 0,-3-3 192 0,1-8-192 0,2 1 192 0,-2-1-192 0,1-2 0 0,-1-2 0 0,2-5 0 0,-3 5-208 0,3-7-32 0,0-3 0 0,-1 1 0 0,3 0-688 0,1-4-144 0,-3-4-16 0,3 0-19504 0</inkml:trace>
  <inkml:trace contextRef="#ctx0" brushRef="#br0" timeOffset="19192.18">14021 11860 23039 0,'-19'6'2048'0,"10"-3"-1648"0,-1-3-400 0,5 2 0 0,3 0 3440 0,-2-2 592 15,4 0 128-15,-4 2 32 0,2 2-1952 0,-1-4-400 16,3 0-80-16,3 2-16 0,3-1-1216 0,3-1-240 16,3 0-48-16,-12 0-16 15,0 0-608-15,0 0-112 0,77-9-16 0,-77 9-19072 0</inkml:trace>
  <inkml:trace contextRef="#ctx0" brushRef="#br0" timeOffset="19477.25">14545 11557 2751 0,'-11'6'256'0,"2"0"-256"0,-1 1 0 0,5-1 0 16,1-2 7184-16,-2 1 1392 0,1 1 288 0,-5 7 48 16,-9 15-4944-16,1 2-976 0,-1 8-208 0,0 1-32 15,8 3-1200-15,1 6-224 0,3 1-48 0,5 4-16 16,2-6-320-16,2 4-64 0,5 5-16 0,3 6 0 15,5 0-224-15,3 0-64 0,1 0 0 0,2-2 0 16,-21-60-256-16,47 113-64 0,-47-113-16 0,49 107 0 16,-49-107-112-16,37 83-128 0,-37-83 176 0,34 75-176 15,-34-75 160-15,34 79-160 0,-34-79 128 0,24 75-128 16,-24-75 128-16,21 68-128 0,-21-68 0 0,13 54 128 16,-9-27-128-16,-4-9 0 0,-4 1 0 0,1-4 0 15,-3 0 0-15,-3-5 0 0,3-1 0 0,-7-3-176 16,1-3-688-16,-6-6-144 0,-1-18-16 15,-4 10-16-15,3 9-496 0,-5-6-80 0,-3-7-32 0,-2-5-19872 16</inkml:trace>
  <inkml:trace contextRef="#ctx0" brushRef="#br0" timeOffset="19611.74">14136 12427 6447 0,'0'-9'576'0,"0"3"-576"16,0 3 0-16,3-3 0 0,-3 2 4608 0,6 2 832 15,-2-3 144-15,3-3 48 0,10-5-1200 0,8-2-224 16,5 0-48-16,3 0-16 0,9-8-2672 0,1 3-544 15,10-1-96-15,-1 0-32 0,7 4-544 0,-1 1-96 16,4-1-32-16,-4 2-13392 16,-2 1-2688-16</inkml:trace>
  <inkml:trace contextRef="#ctx0" brushRef="#br0" timeOffset="19862.52">15120 11736 40543 0,'-9'4'1792'0,"3"-4"384"0,-1 3-1744 0,1 3-432 0,2-4 0 0,2 2 0 16,-3 5 1072-16,1 2 128 0,-5 16 16 0,-1 6 16 15,1 7 48-15,3 7 16 0,-3 6 0 0,3 1 0 16,-1 2-384-16,5 3-80 0,-2 3 0 0,0-8-16 16,4 3-320-16,4-5-64 0,-4-3-16 0,4-2 0 15,-4-47-288-15,11 77-128 0,-11-77 0 0,23 64 128 16,-23-64-272-16,0 0-64 0,52 71-16 0,-52-71 0 15,0 0-544-15,0 0-128 0,92 57 0 0,-92-57-16 16,0 0-272-16,87 15-48 0,-87-15-16 0,73-13-19808 16</inkml:trace>
  <inkml:trace contextRef="#ctx0" brushRef="#br0" timeOffset="20613.06">15818 12018 17503 0,'0'-4'1552'0,"0"0"-1232"0,0 2-320 0,3-1 0 0,-3 1 2752 0,0-2 480 0,0-4 96 0,6-3 32 0,-2-4 32 0,-2-2 0 0,5 6 0 0,1-2 0 0,1 5-1856 0,4 5-352 0,-13 3-80 0,0 0-16 0,0 0-80 0,87 35-32 0,-87-35 0 0,0 0 0 0,71 62-144 0,-71-62-48 0,73 70 0 0,-73-70 0 0,81 75-256 0,-81-75-48 0,77 75-16 0,-77-75 0 0,68 68-304 0,-68-68-160 0,56 58 160 0,-56-58-160 0,0 0-384 0,64 51-160 0,-64-51-32 0,0 0-16 0,0 0-448 0,0 0-96 0,0 0-16 0,0 0 0 16,0 0-272-16,0 0-64 0</inkml:trace>
  <inkml:trace contextRef="#ctx0" brushRef="#br0" timeOffset="20783.06">16255 11582 33167 0,'-15'-6'1472'0,"4"6"304"16,2 0-1424-16,1 2-352 0,6 0 0 0,-1 4 0 0,-3 5 2080 0,-7 8 352 15,-2 13 64-15,-4 13 0 0,4 7-784 0,-4 7-176 16,6 6-16-16,-2-1-16 0,4 6-320 0,-4-3-64 16,1 7-16-16,-1-7 0 0,6-1-560 0,-4-8-112 15,3-5-32-15,5-8 0 16,1-7-976-16,2-5-192 0,2-33-32 0,6 57-14432 16,-6-57-2880-16</inkml:trace>
  <inkml:trace contextRef="#ctx0" brushRef="#br0" timeOffset="21431.2">17167 11828 18431 0,'2'-11'816'0,"-2"3"160"0,4 3-784 0,-1-1-192 15,-3 0 0-15,6 2 0 0,-2-1 2816 0,1-8 512 16,10-4 96-16,4-4 32 0,6 4-320 0,3-2-64 16,-28 19-16-16,0 0 0 0,71-13-1904 0,-71 13-368 15,0 0-80-15,0 0 0 0,58 72-160 0,-58-72-32 16,0 67 0-16,-9-27 0 0,-10 7-128 0,-5 5-16 15,-1-5-16-15,-3 0 0 0,-9 2-96 0,1 0-32 16,-7-2 0-16,1-7 0 0,3-10-224 16,5-8 0-16,0-3 128 0,6-13-128 0,0-6-176 0,3-15-80 15,7-4 0-15,3-9-16 16,5-3-288-16,6-6-48 0,4-10-16 0,8-8 0 16,7-12-32-16,4-10-16 0,5-4 0 0,-3-4 0 0,1 1 288 0,-1 3 64 0,2 0 16 15,-8 10 0-15,3 9 304 0,1 3-128 0,-4 7 128 0,0 9 0 16,-2 13 0-16,-7 5 128 0,-2 6 0 0,-4 14 16 15,0 1 288-15,-10 13 48 0,1 5 16 0,-6 10 0 16,-2 2 208-16,0 6 32 0,-2 8 16 0,1 3 0 16,-1 9 16-16,-2 5 0 0,8 1 0 0,-2 0 0 15,6 1-16-15,3-3 0 0,6-7 0 0,6-2 0 16,-6-47-16-16,18 77 0 0,-18-77 0 0,34 71 0 16,-34-71-160-16,0 0-16 0,58 77-16 0,-58-77 0 15,0 0 96-15,83 55 32 0,-83-55 0 0,81 37 0 16,-81-37-544-16,90 34-80 0,-90-34-48 0,88 32 0 15,-88-32 0-15,87 30 0 0,-87-30 0 0,71 25 0 16,-71-25 0-16,0 0 0 0,81 30 0 0,-81-30 0 16,0 0-608-16,0 0-112 0,0 0-32 0,0 0 0 15,62 51 208-15,-62-51 32 0,0 0 16 0,0 0 0 16,-7 18-80-16,1-12 0 0,-3-6-16 0,-3 0 0 16,3-4-496-16,-8-5-112 0,2-2-16 0,0-6-20832 15</inkml:trace>
  <inkml:trace contextRef="#ctx0" brushRef="#br0" timeOffset="21941.13">18296 10941 41471 0,'0'0'1840'0,"0"0"368"0,0 0-1760 0,0 0-448 15,0 0 0-15,0 0 0 0,0 0 992 0,38 64 112 16,-38-64 32-16,49 71 0 0,-49-71 656 0,67 113 128 15,-29-47 16-15,-4 5 16 0,0-1-624 0,0 1-128 16,-6 1-32-16,-4-1 0 0,-3-3-448 0,-4-6-80 16,-2 5-32-16,-6-5 0 0,1-3-608 0,-9-3 0 15,3-2 0-15,-9 3 0 0,1 5 0 0,-9 2 0 16,1-2 0-16,-6-6 0 0,-1 2 0 0,4-9 0 16,0-17 0-16,-4 8 0 15,-13 3-944-15,-8 6-256 0,-6-2-48 0,-3 2-16 16,0-10-784-16,0-1-176 0</inkml:trace>
  <inkml:trace contextRef="#ctx0" brushRef="#br0" timeOffset="22617.43">19617 10648 30399 0,'-3'-8'2704'0,"-3"3"-2160"0,2 5-544 0,2 0 0 0,-5 0 2240 0,1 0 320 0,-9 0 80 0,-9 0 16 0,-4 0-1200 0,-4 9-240 0,5 0-64 0,-5 3 0 0,8 5-576 0,0 3-112 0,1 5-16 0,6-1-16 0,0 1-304 0,6 1-128 0,-4 8 128 0,5 0-128 0,1-1 0 0,5-3 0 0,4-30 0 0,0 59 0 0,0-59 0 0,0 0 0 0,15 84 0 0,-15-84 0 0,19 68 144 0,-19-68 0 0,0 0 0 0,28 86 0 0,-28-86 192 0,34 81 48 0,-34-81 0 0,38 88 0 0,-38-88 0 0,34 85 0 0,-34-85 0 0,24 73 0 16,-24-73-16-16,15 66 0 0,-15-66 0 0,8 55 0 15,-8-55-112-15,-4 52 0 0,-2-29-16 0,-3 1 0 16,-1 1-96-16,-5-5-16 0,2 3 0 0,-2-4 0 16,-4-1-128-16,1-1 0 0,3-2 0 0,-4-5 128 15,0 3-128-15,4-9-272 0,0 1 64 0,2-5 16 16,-2 0-336-16,2-3-64 15,3-3-16-15,3 0 0 0,3 1 80 0,4 1 16 16,0-4 0-16,2 7 0 0,5-3 288 0,-7 4 64 0,0 0 16 0,0 0 0 16,0 0 144-16,0 0 0 0,79 43 0 0,-79-43 128 15,0 0 272-15,60 71 64 0,-60-71 16 0,53 72 0 16,-53-72 96-16,68 111 32 0,-38-49 0 0,-2-2 0 0,-28-60-112 16,47 113-32-16,-47-113 0 0,26 92 0 0,-26-92-112 0,17 86-32 15,-17-86 0-15,8 73 0 0,-8-73-320 0,1 51 128 16,-1-51-128-16,-3 45 0 15,-3-22-384-15,-3-4-160 0,1-4-32 0,-1-2 0 16,-3 2-864-16,-3-4-176 0,2 2-48 0,-6 2-19600 16</inkml:trace>
  <inkml:trace contextRef="#ctx0" brushRef="#br0" timeOffset="23185.84">18086 13281 1439 0,'0'0'0'0,"0"0"128"0,0 0-128 0,0 0 0 0,0 0 0 0,0 0 0 16,71 33 3072-16,-71-33 576 0,0 0 128 0,0 0 32 16,0 0-64-16,92 31-16 0,-92-31 0 0,0 0 0 15,68-6-1232-15,-68 6-240 0,0 0-48 0,62-17-16 16,-62 17-768-16,0 0-144 0,56-21-48 0,-56 21 0 16,0 0-912-16,0 0-192 0,0 0-128 0,0 0-18192 15</inkml:trace>
  <inkml:trace contextRef="#ctx0" brushRef="#br0" timeOffset="23892.09">15043 15731 39615 0,'0'-4'3520'0,"-3"-1"-2816"0,1 1-560 0,2 4-144 0,0 0 752 0,2 0 112 0,-2 0 32 0,3-2 0 0,-1 2-160 0,6 6-32 0,-8-6 0 0,0 0 0 0,0 0-400 0,52 64-96 0,-52-64-16 15,30 52 0-15,-30-52-192 0,32 59 176 0,-32-59-176 0,34 62 160 0,-34-62-160 0,17 63 0 0,-13-27 144 0,0-6-144 0,-4 4 0 0,0-2 0 0,-6 2 0 0,-2 0 0 0,3-1 0 0,-5 1 128 0,5 0-128 0,-5-2 0 0,5 0 192 0,1 0-48 0,-2-4 0 0,6-2 0 0,6 3 208 0,-6-29 32 0,19 52 16 0,-19-52 0 0,43 57-64 0,-43-57-16 0,54 49 0 0,-54-49 0 0,0 0-96 0,106 52-32 16,-106-52 0-16,0 0 0 0,96 43 64 0,-96-43 16 16,0 0 0-16,71 45 0 0,-71-45 96 0,0 0 16 15,0 0 0-15,38 70 0 0,-37-51 0 0,-1 1 16 16,-3 3 0-16,-5 3 0 0,-1 1-80 0,-1 3 0 15,-7-2-16-15,1 6 0 0,-3 0-304 0,-6-4 160 0,1 2-160 16,-4 1 128-16,-6 1-128 0,0-4-256 0,-4 2 64 16,5-2 16-1,-1-2-656-15,2-1-144 0,-2-5-32 0,4-1 0 16,-2-8-528-16,2-5-128 0</inkml:trace>
  <inkml:trace contextRef="#ctx0" brushRef="#br0" timeOffset="38861.58">16596 13598 39615 0,'0'-2'3520'0,"-4"0"-2816"0,2 2-560 0,2 0-144 0,-4 0 1104 0,4 2 192 0,-4 2 48 0,-1 2 0 0,-1 5 0 0,-3 10 16 0,-1 3 0 0,-3 14 0 0,2 5-736 0,-2 10-160 0,1 14-16 0,-3 1-16 0,2 3-240 0,-2-1-64 0,6 5 0 0,-1-9 0 0,1-2-128 0,0 0 0 0,-1 3 0 0,5-7 0 0,-1-11-608 0,4-7 0 0,4-11 0 0,0-4 0 0,4-12-320 0,1-6-64 0,-1-9-16 0,-1-7 0 0,3-5-144 0,1-3-16 0,2-7-16 0,-1-4-17808 0</inkml:trace>
  <inkml:trace contextRef="#ctx0" brushRef="#br0" timeOffset="38876.65">16898 13512 35935 0,'0'0'1600'0,"0"0"320"0,0 0-1536 0,-4 2-384 0,2 1 0 0,2-1 0 0,0 6 1664 0,-3 1 272 0,-3 12 48 0,2 11 16 0,-1 17-336 0,-5 5-80 0,1 16-16 0,0-1 0 0,3 6-528 0,-2-3-96 0,3-5-32 0,-1 1 0 0,0-6-496 0,3-4-96 0,-3-9-32 0,-1 8 0 0,1 1-288 0,-4 4 0 15,5-9 0-15,-5-1 0 0,1-3-480 0,3-2-48 0,-3-8-16 0,2-7 0 0,1-5-384 0,4-5-80 0,2-3-16 0,-4-4 0 0,8-9-192 0,-4-6-32 0,6-4-16 0,-3-5-18512 0</inkml:trace>
  <inkml:trace contextRef="#ctx0" brushRef="#br0" timeOffset="40519">17748 14277 12895 0,'-4'0'1152'0,"0"2"-928"0,2-1-224 0,2-1 0 16,0 0 2480-16,0 0 448 0,0 2 80 0,-4 2 32 16,4-4 992-16,0 0 192 0,4 0 32 0,2-4 16 15,3 2-2640-15,1-1-528 0,1-3-96 0,6 0-32 16,-2-1-144-16,-15 7-16 0,0 0-16 0,62-30 0 16,-62 30-160-16,39-28-16 0,-14 13-16 0,-3-8 0 0,-1 2-224 0,-2-1-32 15,1-3-16-15,-1 1 0 0,0-6-192 0,-4 4-144 16,-2 1 192-16,-3 1-192 0,-7 1 0 0,3 2 0 15,-6 6-160-15,-4 0 160 16,2 0-512-16,-7 4 0 0,0 4 16 0,-10-1 0 16,-4 2 64-16,-3 5 16 0,-2 1 0 0,-10 5 0 0,-1 3 64 0,-5 3 16 15,1 6 0-15,-4 5 0 0,0 3 176 0,4 3 160 16,4 2-208-16,5 4 80 0,9 4 128 0,1-5 0 16,5 7 0-16,6-4 0 0,7-3 0 0,1 7 0 15,1 5 192-15,8 2-64 0,5 0 128 0,2 0 16 16,-11-47 16-16,44 77 0 0,-44-77 128 0,62 60 32 15,-62-60 0-15,0 0 0 0,114 51-64 0,-114-51 0 0,77 0 0 16,-77 0 0-16,83-19-176 0,-83 19-32 0,81-38-16 0,-44 16 0 16,3-3-160-16,-3-5-192 0,-1-2 32 15,-2-3 16 1,-6 3-560-16,-3 2-96 0,-3 0-32 0,-1-4 0 16,1-4-256-16,-1-1-48 0,-2 1-16 0,-6 4 0 15,-2 1-2752-15,-3-1-576 0,-3 5-96 0,-1-2-32 16,-4 4-384-16,-4 3-64 0,-1 3-32 0,1 4 0 0,-2-2 4320 0,-3 4 768 0,3 6 320 0,3 1 0 15,3 7 3312-15,-4 1 656 0,2 3 144 0,2 5 32 16,0 5 64-16,0 6 16 0,0 5 0 0,0 1 0 16,2 3-2560-16,2 2-496 0,-1 4-96 0,-1 3-32 15,2 7-80-15,2-7 0 0,-3-1-16 0,3 0 0 16,0-3-320-16,1-3-64 0,-7-30-16 0,0 0 0 16,30 55-432-16,-30-55-96 0,0 0-16 0,0 0 0 15,0 0-624 1,72-23-128-16,-57 5-16 0,3-9-16 0,-3-5-992 0,4-5-192 0,0-1-32 15,-4-5-16-15,4-4 48 0,-8 2 16 0,2-2 0 0,-3 0 0 16,-5 2-1104-16,-1-2-208 0,0 7-64 0,-2 7 0 0,-2 6 2848 16,0 10 560-16,0 2 112 0,-2 8 32 0,0 7 1904 0,2 4 384 15,0 5 80-15,0 2 16 0,0 12-1376 0,4-1-272 16,0 10-48-16,5 2-16 0,0 2-192 0,1 3-32 16,-10-39-16-16,34 66 0 0,-34-66-272 0,0 0-64 15,54 68-16-15,-54-68 0 0,0 0-320 0,85 26-64 16,-85-26-16-16,0 0 0 0,94-15-224 0,-94 15-240 15,62-30 48-15,-34 5 16 16,2 1-320-16,-4-2-64 0,-5 1-16 0,-2-3 0 16,-1-2-320-16,-3-4-64 0,-1 4 0 0,-9 8-16 15,-1 1 240-15,-8 4 48 0,-5 2 16 0,-6 4 0 0,0 7 352 0,-8-2 80 0,3 6 16 0,-9 6 0 16,-3 3 224-16,2 6 0 0,-3 4 192 0,1 0-192 16,1 5 352-16,3 3-32 0,8 3-16 0,-3 2 0 15,8 0 80-15,6 1 0 0,-1 1 16 0,8 0 0 16,2-4 64-16,6 2 16 0,-6-32 0 0,21 57 0 15,-21-57-144-15,0 0-16 0,52 67-16 0,-52-67 0 16,0 0-304-16,0 0 160 0,100 30-160 0,-100-30 128 16,68-11-512-1,-68 11-128-15,73-26 0 0,-36 5-16 0,1-2-672 16,-4-1-128-16,0-2-16 0,0-2-18304 0</inkml:trace>
  <inkml:trace contextRef="#ctx0" brushRef="#br0" timeOffset="40810.98">19580 13754 32255 0,'32'-36'1424'0,"-25"27"304"0,-3 3-1392 0,-4 5-336 0,4 1 0 0,-4 0 0 0,6-2 2304 0,-3-2 400 0,7 2 80 0,-5 4 16 0,-5-2-944 0,0 0-192 0,0 0-48 0,13 47 0 0,-13-28-272 0,-1-2-64 0,-1 1-16 0,2-3 0 0,0-1-560 0,0-1-128 0,0-4 0 0,2-3-16 0,-2-4-560 0,3 0-192 0,1-4 0 0,2 0 0 0,-3-4-1024 0,3 1-208 0,4-5-48 0,-5 1 0 0,5-4-64 0,3-2-32 0,-4-4 0 0,1-4 0 0,5-3-480 0,0-2-112 0,3-6-16 0,1 6 0 15,-4-2 1152-15,0 5 240 0,0 3 32 0,2 1 16 0,0 2 2448 0,0 10 480 16,-17 9 112-16,0 0 0 0,0 0-848 0,0 0-176 16,0 0-48-16,0 0 0 0,68 71 80 0,-63-35 16 0,-1 7 0 15,2 4 0-15,-3 2-256 0,3 4-48 0,-2-1-16 0,1-7 0 16,1-1-448-16,-6-44-96 0,15 71-16 0,-15-71 0 16,17 53-448-16,-17-53-256 0,0 0 16 0,0 0 16 31,43 67-1200-31,-43-67-240 0</inkml:trace>
  <inkml:trace contextRef="#ctx0" brushRef="#br0" timeOffset="42223.84">17135 15468 31327 0,'-2'2'2784'0,"-2"2"-2224"0,1 1-560 0,1 3 0 0,-2-4 1824 0,-2 7 256 0,1 8 48 0,-12 15 16 0,-4 18-848 0,-2 5-160 0,3 6-48 0,1-1 0 0,-2 0-704 0,4-1-128 0,2 4-48 0,4-10 0 0,2-4-352 0,5-8-80 0,-2-6-16 0,6-5 0 0,6-5-1056 0,-2-10-224 0</inkml:trace>
  <inkml:trace contextRef="#ctx0" brushRef="#br0" timeOffset="42346.8">17360 15333 6447 0,'-9'5'576'0,"3"-1"-576"15,3 4 0-15,-3-1 0 0,2 3 7040 0,-1 1 1280 0,-1 8 272 0,-7 13 48 16,-4 22-5248-16,-2 18-1072 16,-3 10-208-16,3 3-32 0,4 1-928 0,0 3-176 0,5-3-32 0,5-5-16 15,1-10-528-15,4-7-96 0,4-11-32 16,1-10 0-1,5-5-544-15,-10-38-112 0,24 47-32 0,-24-47-13968 0,0 0-2784 0</inkml:trace>
  <inkml:trace contextRef="#ctx0" brushRef="#br0" timeOffset="42662.88">18003 15675 37775 0,'-19'20'1664'0,"10"-8"368"0,3-1-1632 0,1-2-400 0,5-7 0 0,0 0 0 0,0 4 896 0,2-2 112 16,1 5 16-16,-3-9 0 0,0 0-160 0,0 0-32 15,44 58 0-15,-44-58 0 0,0 0-672 0,43 49-160 16,-43-49 0-16,19 43 0 0,-14-15 0 0,-1-1-192 16,-4 5 192-16,-9-4-208 0,-1 6 0 0,-3-6 0 15,-2 2 0-15,0-2 0 0,-2-9 208 0,0-2 0 16,-2-6-160-16,4-5 160 0,-3-6 0 0,1-8 0 15,2-7-144-15,3-5 144 0,3-12 0 0,-1-4-128 16,5-5 128-16,5-4 0 0,0 1-192 0,2 1 192 16,5 5-192-16,1-5 192 0,5-4-208 0,6 2 64 15,1 2 16-15,3 5 0 0,5 5-80 0,-3 8-16 16,3 3 0-16,-28 22 0 16,52-25-1536-16,-52 25-304 0</inkml:trace>
  <inkml:trace contextRef="#ctx0" brushRef="#br0" timeOffset="43130.91">18704 15684 31327 0,'-9'-11'1392'0,"1"3"272"0,6 3-1328 0,-3-5-336 0,1 3 0 0,0 1 0 15,2-1 2368-15,-5-6 384 0,-4-6 96 0,-3-6 16 16,3 1-1232-16,-6 1-240 0,6 8-48 0,-4 2-16 15,5 6-464-15,1 3-96 0,-4 4 0 0,4 6-16 16,-1 7-432-16,1 2-64 0,-1 7-32 0,3 5 0 16,-3 3-224-16,7 5 0 0,-3 3 0 0,2 3 0 15,4 2-272-15,-3 8 48 0,6 4 16 0,3 1 0 16,1-3 0-16,3-8 0 0,-1-8 0 0,-9-37 0 0,25 55 16 0,-25-55 0 16,0 0 0-16,0 0 0 0,0 0 32 0,0 0 16 15,92-13 0-15,-77-10 0 0,4-11 144 0,-4-5-192 16,0-6 192-16,2-6-192 0,-2-5-96 0,3-10-32 15,-3-4 0-15,4-5 0 16,-4 2-240-16,-5 0-48 0,-1 1-16 0,-3 5 0 0,-3 6 272 0,-3 7 48 16,-3 3 16-16,-3 8 0 0,0 7 288 0,-1 2 0 15,-4 1 0-15,-3 4 0 0,3 7 496 0,-2 11 48 16,4 3 16-16,-5 10 0 0,7 7 64 0,-1 6 16 16,3 0 0-16,1 8 0 0,2 11-192 0,2 5-16 0,2 14-16 15,6 5 0-15,1 4-64 0,2 2-16 0,8 2 0 0,-4-8 0 16,4-2-80-16,0-1 0 0,1 3-16 0,3-5 0 15,-4-6-16-15,5 5 0 0,0-3 0 0,-24-49 0 16,57 90-496-16,-57-90-112 0,64 68 0 0,-64-68-16 31,62 45-944-31,-62-45-176 0,0 0-32 0,96 28-18944 0</inkml:trace>
  <inkml:trace contextRef="#ctx0" brushRef="#br0" timeOffset="43550.68">19555 15496 41471 0,'-15'-5'1840'0,"2"1"368"0,4 0-1760 0,3 2-448 0,-3 0 0 0,5 0 0 0,-3-1 1088 0,-7-3 144 0,-1-5 32 0,-9-2 0 0,5-1-80 0,-3 3-16 0,7 2 0 0,1 1 0 0,3 6-672 0,2 4-144 0,-1 6-32 0,5 1 0 0,-5 6-320 0,5 4 0 0,1 5 0 0,-2 5 0 0,6 1-176 0,-3 9 0 0,3 12 0 0,3 7 0 0,-1 4 176 0,2-15 0 0,0-7-144 0,1 7 144 0,5 3 0 0,-1 3 0 0,2-4 0 0,-11-49 0 0,29 62 0 0,-29-62 0 0,0 0 0 0,0 0 0 0,0 0 0 0,77-10-176 0,-62-14 176 0,3-12-128 0,-3 8-160 0,-1-11-32 15,-1-6 0-15,2-10 0 16,4-9-368-16,-2-7-80 0,5-6 0 0,-3 0-16 16,-4-2-16-16,-6 0 0 0,1 4 0 0,-7 1 0 0,-1 7 448 0,-4-7 96 15,1-1 0-15,-5-2 16 0,0 10 464 0,1 5 96 0,-3 9 0 16,3 10 16-16,-1 9 368 0,-2 11 80 0,6 12 16 0,-7 5 0 15,9 8 192-15,-6 6 32 0,6 7 16 0,-3 9 0 16,3 6-192-16,3 10-32 0,-3 11-16 0,6 5 0 16,0 10-288-16,7 18-48 0,2 14-16 0,4 11 0 15,5-4-224-15,-3-5-48 0,1-16-16 0,3 1 0 16,-6-4-160-16,5-2 0 0,0-4 0 0,5-11-176 16,-1-12-1008-1,-28-52-208-15,58 64-32 0,-58-64-21664 0</inkml:trace>
  <inkml:trace contextRef="#ctx0" brushRef="#br0" timeOffset="44065.93">21157 13950 17503 0,'-27'9'1552'0,"10"0"-1232"0,6 1-320 0,-2-5 0 0,4-3 3392 0,3 0 640 0,-3 0 112 0,-5 2 16 0,-6 0-960 0,-1-4-208 0,-2-8-48 0,3-7 0 0,10-9-1376 0,3-10-288 0,7-13-48 0,7-6-16 0,-1 4-640 0,3-16-128 0,6-9-16 0,4-8-16 0,0-12-208 0,2 2-32 0,-2 1-16 0,-1 7 0 0,-6 9-160 0,1 7 0 0,0 4 0 0,-2 8 0 0,2-1-288 0,-3 12 16 0,1 2 0 0,2 15 0 0,-7 7 80 0,3 10 32 0,-5 5 0 0,2 6 0 0,-1 8 160 0,3 7 0 0,-3 0 160 0,-1 4-160 0,-4-19 368 0,25 69-32 0,-10-22 0 0,3 9 0 16,7 12 64-16,3 4 16 0,-2-5 0 0,6 1 0 16,-4 5-96-16,3-3 0 0,-3-3-16 0,0-8 0 15,-2-3-112-15,1-2 0 0,-27-54-16 0,43 87 0 0,-43-87-176 16,39 71 192-16,-39-71-192 0,0 0 192 0,47 70-432 0,-47-70-80 16,0 0 0-16,0 0-16 15,40 60-880-15,-38-51-160 0,-1-3-32 16,-1-2-13088-16,-1-2-2608 0</inkml:trace>
  <inkml:trace contextRef="#ctx0" brushRef="#br0" timeOffset="44216.56">21232 13600 9215 0,'-34'-30'816'0,"15"17"-656"15,4 3-160-15,6 3 0 0,1 3 5216 0,6-1 1008 16,-3 1 208-16,1-2 32 0,-2-3-2512 0,3-4-512 16,3-2-112-16,9 0 0 0,2-2-1664 0,8 0-336 15,5 0-64-15,-24 17-16 0,62-34-624 0,-62 34-128 16,76-26-32-16,-76 26 0 15,86-13-816-15,-86 13-160 0,87 0-48 0,-87 0-21392 0</inkml:trace>
  <inkml:trace contextRef="#ctx0" brushRef="#br0" timeOffset="44536.9">21290 14963 29487 0,'-4'-4'2624'0,"2"-2"-2112"15,-1 6-512-15,3 0 0 0,0 0 2848 0,0 0 464 16,-4-4 80-16,2 3 32 0,-2 2-1104 0,4 9-208 15,0-10-64-15,10 37 0 0,-10-37-976 0,22 72-208 16,-7-23-32-16,-3 0-16 0,4 3-320 0,-4 3-64 16,1-3-16-16,-2-1 0 0,-1-6-416 0,-10-45-256 15,22 66 48-15,-22-66 0 16,0 0-1264-16,25 52-256 0</inkml:trace>
  <inkml:trace contextRef="#ctx0" brushRef="#br0" timeOffset="44901.87">21346 14887 33167 0,'-3'-15'2944'16,"-1"-3"-2352"-16,4 8-464 0,4 5-128 0,-4 5 2256 0,3-14 432 16,-1-6 96-16,6-18 16 0,7-7-528 0,9-2-96 0,4 6-32 0,6 7 0 15,6 8-1024-15,-40 26-208 0,77-29-32 0,-77 29-16 16,0 0-416-16,99 12-64 0,-99-12-32 0,0 0 0 16,70 75-352-16,-70-75 0 0,19 73 0 0,-12-32 0 15,-10 8-240-15,-3 0-112 0,-4 8-32 0,-3-9 0 16,2-1 128-16,-8-3 0 15,0 4 16-15,-3-8 0 0,3-4 112 0,2-4 128 0,0-6-208 0,6-5 80 16,2-6-48-16,-1-6 0 0,6-3 0 0,4-4 0 16,0-2-16-16,4-2 0 0,-4 2 0 0,0 0 0 15,0 0 192-15,40-21 0 0,-40 21 0 0,0 0 0 16,50-30 416-16,-50 30 64 0,0 0 16 0,77-28 0 16,-77 28-48-16,0 0-16 0,87-10 0 0,-87 10 0 0,0 0-192 0,79 19-48 15,-79-19 0-15,0 0 0 0,51 58 64 0,-51-58 0 16,9 57 0-16,-9-27 0 0,-8 0 368 0,-1 2 80 15,-2 2 0-15,-4-6 16 0,-4-2-576 0,0-1-96 16,-5-3-48-16,-1 3 0 0,-3-3 0 0,0 3 0 16,-2-5 0-16,-4 3 0 15,-2-4-944-15,3-3-176 0,2 1-32 0,-2-5-16 16,-5-5-880-16,-5-5-192 0</inkml:trace>
  <inkml:trace contextRef="#ctx0" brushRef="#br0" timeOffset="135793.01">21012 14592 35935 0,'-6'-2'3200'0,"1"1"-2560"0,1 1-512 0,0 0-128 0,2 0 1280 0,-2 1 224 0,-11 1 48 0,0 6 16 0,-3 5-272 0,-5 6-48 0,8 5-16 0,2 1 0 0,2 7-640 0,5 1-128 0,-3 3-16 0,5 5-16 0,0 8 32 0,8 0 16 0,-4-6 0 0,4 10 0 0,1 9-16 0,5 9 0 0,-1 10 0 0,0 4 0 0,6-1-80 0,-1-3 0 0,1-13-16 0,3 1 0 0,3 8 32 0,7-1 16 0,-3-9 0 0,9-3 0 0,-1 0 16 0,5-6 0 0,5-3 0 0,-43-55 0 0,87 86-80 0,-87-86-16 0,80 60 0 15,-80-60 0-15,89 42 272 0,-89-42 48 0,96 24 16 0,-96-24 0 0,95 2-544 0,-95-2-80 0,81-13-48 0,-81 13 0 0,92-38 0 0,-35 10 0 16,-3-2 0-16,3-4 0 0,-5-3 0 0,3-8 0 16,1-6 0-16,-1-11 0 0,-3-2 0 0,-5-4 0 15,-4 1 0-15,-3-3 0 0,-3 1 0 0,-8-5 0 16,1 1 0-16,-8-2 0 0,-1 5 0 0,-8 3 0 16,-2 5 0-16,-5-6 0 15,-4-2-384-15,-4 1-64 0,0 7 0 0,-7-2-16 0,-6 2 80 0,-10-2 32 0,-1 4 0 0,-4 0 0 16,-10-2 160-16,3 5 48 0,-6 5 0 0,-6-3 0 15,-4-1 144-15,-9 0-160 0,4 5 160 16,-8 8-160-16,2 1 0 0,2 12 0 0,4 6 0 0,-2 9 0 31,5 13-320-31,3 11-64 0,3 8-16 0,2 8 0 16,-2 3 48-16,2 11 0 0,2 10 0 0,2 4 0 0,-1 3 112 0,1-1 16 0,0 1 16 0,2-2 0 16,3-1 176-16,8-2 16 0,0-6 16 0,5-2 0 15,7-2 160-15,1-5-128 0,6-2 128 0,1-2-128 16,1-6-16-16,3 1 0 0,0-3 0 0,3-1 0 15,-1-3-16-15,2-1 0 0,2-4 0 0,-4-4 0 16,4-1-96-16,0-3-32 0,0-1 0 0,0-1 0 16,4-1-112-16,-4-4-32 0,2 2 0 0,-2-2 0 15,0 0-192-15,0 0-32 0,0 0-16 0,0 0 0 16,0 0-560-16,0 0-112 0,0 0-32 0,0 0-16160 16</inkml:trace>
  <inkml:trace contextRef="#ctx0" brushRef="#br0" timeOffset="169991.46">17772 11063 34095 0,'-4'-4'3024'0,"0"2"-2416"0,8-1-480 0,-4 1-128 0,0 0 1856 0,0 0 368 0,4-4 64 0,-4 3 16 0,2-7-384 0,2 5-64 0,-1 5 0 0,-3 0-16 0,0 0-496 0,0 0-112 0,0 0-16 0,46 80 0 0,-46-80-256 0,24 83-64 0,-24-83-16 0,26 81 0 0,-9-19-176 0,6 17-16 0,1 11-16 0,-1-2 0 0,-6-7-544 0,-4-9-80 0,-4-10-48 0,-3 0 0 0,3-2 0 0,1-2 0 0,-1 2 0 0,0-7 0 0,1 1 0 0,-5-3 0 0,1-10 0 0,-6-41 0 0,13 70 0 0,-13-70 0 0,0 0 0 0,19 64 0 0,-19-64-960 0,0 0-176 0,0 0-32 0,0 0-16 0,0 0-224 0,0 0-32 0,0 0-16 0,0 0-21408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33:1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24697 9909 1839 0,'-4'-4'160'0,"3"1"-160"16,1 1 0-16,-4-2 0 0,2 2 4656 0,2 0 896 16,0 0 176-16,2-7 32 0,2-2-1056 0,-4-2-224 15,5-2-32-15,5 0-16 0,-1 1-2416 0,4 1-480 16,-2 2-112-16,8 2-16 0,0-1-304 0,5 5-64 16,-24 5-16-16,0 0 0 0,74-10-48 0,-74 10-16 15,0 0 0-15,0 0 0 0,90 17-288 0,-90-17-64 16,0 0-16-16,0 0 0 0,68 55-320 0,-68-55-64 15,0 0-16-15,18 58 0 0,-18-34-192 0,-3 3 0 16,-3-1 0-16,-5 2 0 0,1-2 0 0,-8 1 0 16,-1-5 0-16,0-1 0 0,-2 0 0 0,-1-6-240 15,-3-2 48-15,1-4 16 0,-1-3-112 0,-1-6-32 0,5-6 0 16,-1-3 0-16,5-4 16 0,-2-6 0 0,4-2 0 16,2-3 0-16,4-3-16 0,3-5 0 0,0-1 0 0,4-3 0 15,4 2 96-15,4-3 16 0,5-5 0 0,2-3 0 16,8 0 208-16,5-8-144 0,4 4 144 0,4-3-128 15,4 1 128-15,1 6 0 0,1-4 0 0,1 8 0 16,-3 3 0-16,3 3 0 0,0-3 0 0,-1 8 0 16,-3 2 0-16,-3 9 0 0,-6 6 0 0,-28 13 0 15,0 0 0-15,0 0 144 0,0 0-16 0,72 41-128 16,-72-41 272-16,2 68-48 0,-8-16-16 0,-3 1 0 16,-1 0 176-16,-5 10 16 0,-3 18 16 0,-11 6 0 15,5 5 0-15,-6 7 0 0,-4 9 0 0,-4 2 0 16,1-1-144-16,3-11-16 0,4-4-16 0,-8 11 0 15,-1 17 0-15,-4 6 0 0,-4-2 0 0,3-11 0 0,5-14-112 16,5-9-128-16,8-1 176 0,5-14-176 0,6-6 176 16,0-11-176-16,6-13 160 0,1-9-160 0,6-14 0 15,2-24 0-15,0 0 0 0,0 0 0 16,0 0-576-16,0 0 0 0,15-13 0 0,-5-11 0 16,-1-6-448-16,6-10-112 0,0-5-16 0,0 0 0 15,2-2-352-15,4-8-80 0,1-7-16 0,3-13-18432 16</inkml:trace>
  <inkml:trace contextRef="#ctx0" brushRef="#br0" timeOffset="284.23">25032 10736 25791 0,'-8'47'2304'0,"3"-22"-1856"0,-1-5-448 0,2-1 0 0,4-6 3472 0,0-2 608 0,0 6 112 0,0 13 32 0,0 16-1936 0,4 8-384 0,5 1-80 0,-9-55-16 0,25 77-432 0,-25-77-96 0,0 0 0 0,0 0-16 0,82 52-656 0,-82-52-128 0,0 0-32 0,57-15 0 0,-31-2-320 0,6-7-128 0,2-6 0 0,-6 0 0 0,-3-4-288 0,-5 6-160 0,-3-1-16 0,-6 1-16 0,-1 2 96 0,-6 3 32 0,-8 5 0 0,-2 3 0 0,-3-4 224 0,-1 6 128 0,-5 1-160 0,-3-1 160 0,-1 4 0 0,-6 7 0 0,-3-4 0 0,0 6 0 0,4 0 0 0,-5 6-176 0,3-4 176 0,-2 5-160 0,3-1-416 16,7-4-64-16,-1 2-32 0,6-1 0 0,7-6-224 0,0-1-64 0,6-2 0 0,0-5 0 15,2-2-544-15,6-2-112 0</inkml:trace>
  <inkml:trace contextRef="#ctx0" brushRef="#br0" timeOffset="606.89">25686 9998 19343 0,'35'-30'1728'0,"-16"14"-1392"0,4 3-336 0,-8 4 0 0,-2 3 4544 0,-7 4 832 15,-6 2 160-15,0 0 32 0,0 0-2784 0,101 8-560 16,-101-8-112-16,81 32-32 0,-81-32-544 0,68 62-96 15,-68-62-32-15,47 83 0 0,-47-83-512 0,20 80-96 16,-20-80-32-16,10 77 0 0,-14-41-320 0,-2 0-80 16,-3 0-16-16,-4 1 0 0,1-9-224 0,-6 2-128 15,-1 0 128-15,-2-1-128 0,2-7 0 0,1-3 0 16,-3-2 0-16,-2 0 0 0,-1-2 0 0,-4-2-128 16,3-2 0-16,1-3 0 0,5-3-112 0,0-5-16 0,8 0 0 15,-2-3 0-15,7 1 128 0,2-2 128 0,4 0-208 0,0 1 80 16,4 1 128-16,6-6 176 0,1 2-48 0,-11 6 0 15,0 0 320-15,62-15 64 0,-62 15 16 0,62-11 0 16,-62 11 48-16,68-11 16 0,-68 11 0 0,86-15 0 16,-86 15-464-16,90-15-96 0,-90 15-32 0,87-15 0 15,-87 15 0-15,77-15 0 0,-77 15 0 0,73-13 0 32,-73 13-1328-32,62-6-256 0,-62 6-48 0,0 0-16 0,71 4-320 15,-71-4-64-15</inkml:trace>
  <inkml:trace contextRef="#ctx0" brushRef="#br0" timeOffset="1956.68">22852 10462 18431 0,'-15'-10'1632'0,"7"7"-1312"0,3-3-320 0,-1 0 0 0,2 3 2640 0,2-3 464 0,2 0 96 0,-3-5 0 0,-3-6 128 0,2-7 32 0,2-5 0 0,2-2 0 0,6-3-1936 0,3 4-384 0,1-4-80 0,5 9 0 0,5-1-32 0,5 9 0 0,7 8 0 0,-32 9 0 0,67-8-352 0,-67 8-64 0,87 23 0 0,-87-23-16 0,86 47-160 0,-86-47-16 0,91 67-16 0,-91-67 0 0,78 79-112 0,-78-79-32 0,59 66 0 0,-59-66 0 0,56 81-160 0,-56-81 0 0,56 101 144 0,-56-101-144 0,53 106 0 0,-53-106 0 0,43 82 0 0,-43-82 0 0,34 68-160 0,-34-68-96 0,0 0-32 0,40 71 0 0,-40-71-672 0,0 0-144 0,0 0-32 0,0 0 0 0,0 0-336 0,0 0-64 0</inkml:trace>
  <inkml:trace contextRef="#ctx0" brushRef="#br0" timeOffset="1967.7">23515 9810 25791 0,'-5'-6'2304'0,"-1"0"-1856"0,6 3-448 0,-4 6 0 0,4-3 3280 0,-6 2 560 0,-3 2 128 0,-8 0 0 0,0 7-1824 0,-5 12-368 0,3 7-80 0,-2 13-16 0,2 15-704 0,-3 14-144 0,1 8-16 0,-3 7-16 0,-1 11-288 0,-3 5-48 0,0 8-16 0,0 2 0 0,1 5-448 16,-1-3-336-16,4-8 48 0,5-30 16 0,4-15-1040 0,2 0-208 0,0 5-32 0,3 9-18976 0</inkml:trace>
  <inkml:trace contextRef="#ctx0" brushRef="#br0" timeOffset="4714.28">29181 10050 34095 0,'-2'-9'3024'0,"-3"3"-2416"16,5 4-480-16,0 0-128 0,0 2 1776 0,0-1 336 15,0-7 64-15,-4 0 0 0,0-5-256 0,8 4-64 16,0 0-16-16,5 5 0 0,-9 4-608 0,0 0-112 16,0 0-32-16,92 26 0 0,-92-26-384 0,79 68-64 15,-79-68-32-15,105 97 0 0,-105-97-144 0,94 111-16 16,-94-111-16-16,87 122 0 0,-87-122-176 0,73 117-16 15,-73-117-16-15,64 124 0 0,-64-124-224 0,51 107 0 16,-51-107 128-16,34 81-128 0,-34-81-192 0,0 0-64 16,28 73-32-16,-28-73 0 15,0 0-912-15,0 0-176 0,0 0-32 0,0 0-16 16,0 0-384-16,7-28-80 0,-5-6-16 0,0-5-18880 0</inkml:trace>
  <inkml:trace contextRef="#ctx0" brushRef="#br0" timeOffset="4902.66">29846 9817 25791 0,'-9'-37'1152'0,"2"22"224"0,1 5-1104 0,0 1-272 0,1 3 0 0,1 4 0 0,-2 4 3328 0,-3 4 592 0,-6-1 128 0,-4 9 32 0,-7 10-1568 0,-1 4-304 0,3 12-64 0,-4 7-16 0,0 7-528 0,-2 8-96 0,1 0-32 0,-4 2 0 0,1 7-496 0,-2 3-96 0,4 1-32 0,1-9 0 0,5-8-640 0,5-4-208 0,4 3 128 16,6-5-128-16,3-6-1088 0,6-46-288 0,-4 65-48 0,4-65-14512 0,0 0-2880 0</inkml:trace>
  <inkml:trace contextRef="#ctx0" brushRef="#br0" timeOffset="5361.6">30482 9317 23951 0,'0'-3'2128'0,"-4"-1"-1696"16,2 8-432-16,2-4 0 0,0 1 4400 0,0 3 784 15,-4 4 176-15,1 3 16 0,3-11-2752 0,-6 47-576 16,0-13-96-16,6-34-32 0,-3 58-768 0,3-58-144 16,-6 58-48-16,6-58 0 0,-4 53-672 0,-2-29-144 15,1-1-16-15,-3 1-128 0,3-5 0 0,-7-2-256 16,5-4 32-16,-4 0 0 16,-3-1-432-16,-4 1-96 0,-3-4-16 0,2-3 0 15,-3-6 96-15,5-4 16 0,-2-5 0 0,0-6 0 16,6-6 32-16,2-7 16 0,7-6 0 0,-2-9 0 15,8-6 160-15,6-2 16 0,7-3 16 0,0-3 0 0,7 3 240 0,3 7 176 0,3 4-208 0,2 3 80 16,0 6 128-16,8 0 0 0,-1 6 160 0,1 2-160 16,-4 9 496-16,0 0 0 0,-1 10 0 0,-33 7 0 15,55-2 144-15,-55 2 48 0,0 0 0 0,67 43 0 16,-67-43 96-16,0 0 32 0,42 103 0 0,-42-103 0 16,9 96 112-16,-13-43 32 0,-5 5 0 0,-2-2 0 15,-6-1 80-15,-2-1 32 0,-2 10 0 0,-7 4 0 16,0 5-848-16,-2-1-224 0,-4 5 0 0,-5 0 112 15,1-6-112-15,1-1 0 0,3-8 0 0,-4 0 0 0,2 2 0 16,-1-2 0-16,7 0 0 0,3-6 0 0,7-7 0 16,1-2 0-16,4-2 0 0,2-4 0 15,1-7-560-15,3-9-96 0,2-5-32 0,7-20 0 16,-8 32-592-16,8-32-112 0,0 0-16 0,0 0-16 16,0 0-128-16,0 0-32 0,0 0 0 0,30-19-12688 15,-15-1-2528-15</inkml:trace>
  <inkml:trace contextRef="#ctx0" brushRef="#br0" timeOffset="5629.51">30529 10366 13823 0,'0'9'1216'0,"0"1"-960"0,0-1-256 0,-4 0 0 0,4-1 5440 0,-6 9 1056 0,3 7 208 0,-7 23 32 0,-1 15-3344 0,1 14-656 0,1-1-144 0,5-8-32 0,4-8-496 0,0-9-96 0,0-50-32 0,13 83 0 0,-13-83-528 0,0 0-96 0,0 0-32 0,51 68 0 0,-51-68-1024 0,0 0-256 0,60-6 0 0,-35-11 0 0,-5 0 0 0,3-7 0 0,1-4 0 0,-3-6 0 0,2-9-608 0,-5-1-176 0,-3 1-48 0,-5 2 0 0,-6 1-416 0,1 8-96 0,-5 8 0 0,-4-2-16 0,-1-3 336 0,-8-4 80 0,3 10 16 0,-1-1 0 0,-12-1 480 0,-1-3 112 0,-2 7 16 0,-2 3 0 16,3 2 80-16,3 7 32 0,1 2 0 0,4 5 0 16,2-2-160-16,6 2-16 0,3 2-16 0,0 0 0 15,3 0-336-15,3-2-64 0,3 0-16 0,3-5-18080 16</inkml:trace>
  <inkml:trace contextRef="#ctx0" brushRef="#br0" timeOffset="5929.57">31260 9582 35007 0,'-4'0'3120'0,"-2"0"-2496"16,1 4-496-16,1 2-128 0,-2 1 2048 0,-3 4 384 15,-6 8 64-15,-8 11 32 0,-5 14 96 0,-2 10 32 16,2 12 0-16,-2 1 0 0,7 5-960 0,8-4-192 15,2-10-32-15,11-6-16 0,2-52-1152 0,6 87-304 16,-6-87 0-16,0 0 128 0,47 92-128 0,-47-92 0 16,0 0 0-16,92 49 0 0,-92-49 0 0,86 13 0 15,-86-13 0-15,96 6 0 0,-43-8 0 0,-4-4 0 16,3-1 0-16,-5 1 0 0,-2-3 0 0,2-3 0 16,-7 1 0-16,1 0 0 0,-1-4 0 0,-3 5 0 0,-1-3 0 15,-4 2 0-15,-4 1 0 0,-28 10 0 0,43-15 0 0,-43 15 0 31,0 0-2640-31,34-9-480 0,-28 7-80 0,-6 0-32 16,-4 2 1056-16,-2-5 192 0,3-1 64 0,-3-5 0 0,2-1 1456 0,-1-12 288 0,-1-14 176 0,-3-1-176 16</inkml:trace>
  <inkml:trace contextRef="#ctx0" brushRef="#br0" timeOffset="6063.15">31797 9543 31327 0,'-13'-32'1392'0,"7"21"272"0,6 9-1328 0,-3 2-336 0,3 0 0 0,-4 2 0 15,-6 5 2544-15,-1 6 432 0,-8 15 96 0,-1 12 0 16,-3 16-1008-16,3 18-208 0,6 16-32 0,-4 11-16 15,3 16-464-15,5 9-112 0,-5 7-16 0,2 4 0 16,2 8-384-16,-6 0-64 0,0-6-32 0,-2-6 0 16,4-3-736-16,-8 1-288 0,5 3 16 0,-3-8-24352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39282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Cao-Slides. Credit: 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4788E4-962E-C083-D2BC-8AA31FDECFFC}"/>
                  </a:ext>
                </a:extLst>
              </p14:cNvPr>
              <p14:cNvContentPartPr/>
              <p14:nvPr/>
            </p14:nvContentPartPr>
            <p14:xfrm>
              <a:off x="6730200" y="304920"/>
              <a:ext cx="5060160" cy="4762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4788E4-962E-C083-D2BC-8AA31FDECF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840" y="295560"/>
                <a:ext cx="5078880" cy="47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F3D526-8B8A-9AC6-D705-5942FAE76CFD}"/>
                  </a:ext>
                </a:extLst>
              </p14:cNvPr>
              <p14:cNvContentPartPr/>
              <p14:nvPr/>
            </p14:nvContentPartPr>
            <p14:xfrm>
              <a:off x="2857680" y="4975200"/>
              <a:ext cx="1759320" cy="811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F3D526-8B8A-9AC6-D705-5942FAE76C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8320" y="4965840"/>
                <a:ext cx="1778040" cy="8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7B2B19-10E6-CB33-8F2A-53908AEAD4A2}"/>
                  </a:ext>
                </a:extLst>
              </p14:cNvPr>
              <p14:cNvContentPartPr/>
              <p14:nvPr/>
            </p14:nvContentPartPr>
            <p14:xfrm>
              <a:off x="4005720" y="983520"/>
              <a:ext cx="4108320" cy="529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7B2B19-10E6-CB33-8F2A-53908AEAD4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360" y="974160"/>
                <a:ext cx="4127040" cy="53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314E27-9DA9-BF5F-B2F5-3FDB4BA2A48F}"/>
                  </a:ext>
                </a:extLst>
              </p14:cNvPr>
              <p14:cNvContentPartPr/>
              <p14:nvPr/>
            </p14:nvContentPartPr>
            <p14:xfrm>
              <a:off x="8206920" y="3256920"/>
              <a:ext cx="3304800" cy="91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314E27-9DA9-BF5F-B2F5-3FDB4BA2A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560" y="3247560"/>
                <a:ext cx="3323520" cy="9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14:cNvPr>
              <p14:cNvContentPartPr/>
              <p14:nvPr/>
            </p14:nvContentPartPr>
            <p14:xfrm>
              <a:off x="9082440" y="295560"/>
              <a:ext cx="929160" cy="45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3080" y="286200"/>
                <a:ext cx="94788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0876"/>
              </p:ext>
            </p:extLst>
          </p:nvPr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1D370F-0FE4-97B3-455D-DFDFBBE89F5F}"/>
                  </a:ext>
                </a:extLst>
              </p14:cNvPr>
              <p14:cNvContentPartPr/>
              <p14:nvPr/>
            </p14:nvContentPartPr>
            <p14:xfrm>
              <a:off x="2875320" y="6234840"/>
              <a:ext cx="1395720" cy="38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1D370F-0FE4-97B3-455D-DFDFBBE8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960" y="6225480"/>
                <a:ext cx="141444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2726DF-A42A-4E1C-0F6B-0EA6AC4AC0D9}"/>
                  </a:ext>
                </a:extLst>
              </p14:cNvPr>
              <p14:cNvContentPartPr/>
              <p14:nvPr/>
            </p14:nvContentPartPr>
            <p14:xfrm>
              <a:off x="2082960" y="3965040"/>
              <a:ext cx="8711640" cy="2666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2726DF-A42A-4E1C-0F6B-0EA6AC4AC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600" y="3955680"/>
                <a:ext cx="8730360" cy="26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5836"/>
              </p:ext>
            </p:extLst>
          </p:nvPr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95157"/>
              </p:ext>
            </p:extLst>
          </p:nvPr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017CE9-40AE-0F54-7674-A98116D4262A}"/>
                  </a:ext>
                </a:extLst>
              </p14:cNvPr>
              <p14:cNvContentPartPr/>
              <p14:nvPr/>
            </p14:nvContentPartPr>
            <p14:xfrm>
              <a:off x="1859040" y="163800"/>
              <a:ext cx="9823680" cy="584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017CE9-40AE-0F54-7674-A98116D426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680" y="154440"/>
                <a:ext cx="984240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31DA0C-BE90-38AA-5543-E947E993E282}"/>
                  </a:ext>
                </a:extLst>
              </p14:cNvPr>
              <p14:cNvContentPartPr/>
              <p14:nvPr/>
            </p14:nvContentPartPr>
            <p14:xfrm>
              <a:off x="2440800" y="525600"/>
              <a:ext cx="8570880" cy="561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31DA0C-BE90-38AA-5543-E947E993E2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1440" y="516240"/>
                <a:ext cx="8589600" cy="56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67188</TotalTime>
  <Words>5499</Words>
  <Application>Microsoft Office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 Regular</vt:lpstr>
      <vt:lpstr>Menlo</vt:lpstr>
      <vt:lpstr>ＭＳ Ｐゴシック</vt:lpstr>
      <vt:lpstr>Roboto Regular</vt:lpstr>
      <vt:lpstr>Arial</vt:lpstr>
      <vt:lpstr>Calibri</vt:lpstr>
      <vt:lpstr>Cambria Math</vt:lpstr>
      <vt:lpstr>Consolas</vt:lpstr>
      <vt:lpstr>Courier New</vt:lpstr>
      <vt:lpstr>Roboto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2912</cp:revision>
  <cp:lastPrinted>2022-12-09T05:34:31Z</cp:lastPrinted>
  <dcterms:created xsi:type="dcterms:W3CDTF">2018-10-05T16:35:28Z</dcterms:created>
  <dcterms:modified xsi:type="dcterms:W3CDTF">2024-05-15T16:08:43Z</dcterms:modified>
  <cp:category/>
</cp:coreProperties>
</file>